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5" r:id="rId3"/>
  </p:sldMasterIdLst>
  <p:notesMasterIdLst>
    <p:notesMasterId r:id="rId5"/>
  </p:notesMasterIdLst>
  <p:handoutMasterIdLst>
    <p:handoutMasterId r:id="rId50"/>
  </p:handoutMasterIdLst>
  <p:sldIdLst>
    <p:sldId id="413" r:id="rId4"/>
    <p:sldId id="11088622" r:id="rId6"/>
    <p:sldId id="11088766" r:id="rId7"/>
    <p:sldId id="11088843" r:id="rId8"/>
    <p:sldId id="11088734" r:id="rId9"/>
    <p:sldId id="11088732" r:id="rId10"/>
    <p:sldId id="11088733" r:id="rId11"/>
    <p:sldId id="11088834" r:id="rId12"/>
    <p:sldId id="11088835" r:id="rId13"/>
    <p:sldId id="11088836" r:id="rId14"/>
    <p:sldId id="11088822" r:id="rId15"/>
    <p:sldId id="11088823" r:id="rId16"/>
    <p:sldId id="11088829" r:id="rId17"/>
    <p:sldId id="11088844" r:id="rId18"/>
    <p:sldId id="11088830" r:id="rId19"/>
    <p:sldId id="11088838" r:id="rId20"/>
    <p:sldId id="11088839" r:id="rId21"/>
    <p:sldId id="11088623" r:id="rId22"/>
    <p:sldId id="11088736" r:id="rId23"/>
    <p:sldId id="11088738" r:id="rId24"/>
    <p:sldId id="11088740" r:id="rId25"/>
    <p:sldId id="11088796" r:id="rId26"/>
    <p:sldId id="11088741" r:id="rId27"/>
    <p:sldId id="11088742" r:id="rId28"/>
    <p:sldId id="11088743" r:id="rId29"/>
    <p:sldId id="11088675" r:id="rId30"/>
    <p:sldId id="11088676" r:id="rId31"/>
    <p:sldId id="11088710" r:id="rId32"/>
    <p:sldId id="11088713" r:id="rId33"/>
    <p:sldId id="11088719" r:id="rId34"/>
    <p:sldId id="11088714" r:id="rId35"/>
    <p:sldId id="11088715" r:id="rId36"/>
    <p:sldId id="11088751" r:id="rId37"/>
    <p:sldId id="11088642" r:id="rId38"/>
    <p:sldId id="11088764" r:id="rId39"/>
    <p:sldId id="11088745" r:id="rId40"/>
    <p:sldId id="11088748" r:id="rId41"/>
    <p:sldId id="11088821" r:id="rId42"/>
    <p:sldId id="11088820" r:id="rId43"/>
    <p:sldId id="11088750" r:id="rId44"/>
    <p:sldId id="11088726" r:id="rId45"/>
    <p:sldId id="11088765" r:id="rId46"/>
    <p:sldId id="11088727" r:id="rId47"/>
    <p:sldId id="11088728" r:id="rId48"/>
    <p:sldId id="11088662" r:id="rId49"/>
  </p:sldIdLst>
  <p:sldSz cx="12192000" cy="6858000"/>
  <p:notesSz cx="6858000" cy="9144000"/>
  <p:custDataLst>
    <p:tags r:id="rId5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85" userDrawn="1">
          <p15:clr>
            <a:srgbClr val="A4A3A4"/>
          </p15:clr>
        </p15:guide>
        <p15:guide id="2" pos="3832"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J.N.Liu" initials="J.N.Liu" lastIdx="3" clrIdx="0"/>
  <p:cmAuthor id="1" name=" " initials="" lastIdx="39" clrIdx="0"/>
  <p:cmAuthor id="2" name="HP 840G4" initials="H8" lastIdx="5" clrIdx="1"/>
  <p:cmAuthor id="3" name="admin" initials="a" lastIdx="13" clrIdx="2"/>
  <p:cmAuthor id="5" name="Yuanyuan Liu" initials="l" lastIdx="0" clrIdx="4"/>
  <p:cmAuthor id="6" name="baby" initials="baby" lastIdx="9" clrIdx="5"/>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00706B"/>
    <a:srgbClr val="378F8B"/>
    <a:srgbClr val="777777"/>
    <a:srgbClr val="666666"/>
    <a:srgbClr val="3B0000"/>
    <a:srgbClr val="70BEFF"/>
    <a:srgbClr val="B4B4B4"/>
    <a:srgbClr val="A7A7A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84683" autoAdjust="0"/>
  </p:normalViewPr>
  <p:slideViewPr>
    <p:cSldViewPr showGuides="1">
      <p:cViewPr varScale="1">
        <p:scale>
          <a:sx n="57" d="100"/>
          <a:sy n="57" d="100"/>
        </p:scale>
        <p:origin x="1016" y="40"/>
      </p:cViewPr>
      <p:guideLst>
        <p:guide orient="horz" pos="2285"/>
        <p:guide pos="3832"/>
      </p:guideLst>
    </p:cSldViewPr>
  </p:slideViewPr>
  <p:notesTextViewPr>
    <p:cViewPr>
      <p:scale>
        <a:sx n="1" d="1"/>
        <a:sy n="1" d="1"/>
      </p:scale>
      <p:origin x="0" y="0"/>
    </p:cViewPr>
  </p:notesTextViewPr>
  <p:notesViewPr>
    <p:cSldViewPr>
      <p:cViewPr varScale="1">
        <p:scale>
          <a:sx n="51" d="100"/>
          <a:sy n="51" d="100"/>
        </p:scale>
        <p:origin x="2692" y="60"/>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5" Type="http://schemas.openxmlformats.org/officeDocument/2006/relationships/tags" Target="tags/tag29.xml"/><Relationship Id="rId54" Type="http://schemas.openxmlformats.org/officeDocument/2006/relationships/commentAuthors" Target="commentAuthors.xml"/><Relationship Id="rId53" Type="http://schemas.openxmlformats.org/officeDocument/2006/relationships/tableStyles" Target="tableStyles.xml"/><Relationship Id="rId52" Type="http://schemas.openxmlformats.org/officeDocument/2006/relationships/viewProps" Target="viewProps.xml"/><Relationship Id="rId51" Type="http://schemas.openxmlformats.org/officeDocument/2006/relationships/presProps" Target="presProps.xml"/><Relationship Id="rId50" Type="http://schemas.openxmlformats.org/officeDocument/2006/relationships/handoutMaster" Target="handoutMasters/handoutMaster1.xml"/><Relationship Id="rId5" Type="http://schemas.openxmlformats.org/officeDocument/2006/relationships/notesMaster" Target="notesMasters/notesMaster1.xml"/><Relationship Id="rId49" Type="http://schemas.openxmlformats.org/officeDocument/2006/relationships/slide" Target="slides/slide45.xml"/><Relationship Id="rId48" Type="http://schemas.openxmlformats.org/officeDocument/2006/relationships/slide" Target="slides/slide44.xml"/><Relationship Id="rId47" Type="http://schemas.openxmlformats.org/officeDocument/2006/relationships/slide" Target="slides/slide43.xml"/><Relationship Id="rId46" Type="http://schemas.openxmlformats.org/officeDocument/2006/relationships/slide" Target="slides/slide42.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5D53A01-91D4-4B2D-AF77-ECE53EFAE065}"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A59A15-4886-47FE-8DDA-DEC1784508B8}"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8A036312-6A05-4643-B813-780AEBCA5446}"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a:p>
            <a:r>
              <a:rPr lang="en-US" altLang="zh-CN"/>
              <a:t>XX</a:t>
            </a:r>
            <a:r>
              <a:rPr lang="zh-CN" altLang="en-US"/>
              <a:t>表写清楚在明白纸</a:t>
            </a:r>
            <a:r>
              <a:rPr lang="zh-CN" altLang="en-US"/>
              <a:t>中</a:t>
            </a:r>
            <a:endParaRPr lang="zh-CN" altLang="en-US"/>
          </a:p>
          <a:p>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a:p>
            <a:r>
              <a:rPr lang="en-US" altLang="zh-CN"/>
              <a:t>XX</a:t>
            </a:r>
            <a:r>
              <a:rPr lang="zh-CN" altLang="en-US"/>
              <a:t>表写清楚在明白纸</a:t>
            </a:r>
            <a:r>
              <a:rPr lang="zh-CN" altLang="en-US"/>
              <a:t>中</a:t>
            </a:r>
            <a:endParaRPr lang="zh-CN" altLang="en-US"/>
          </a:p>
          <a:p>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zh-CN" altLang="en-US"/>
              <a:t>这页应该要展示的是主图颜色要与标准库名称中的颜色保持一致，还是说展示的主图中如果有相关信息要和标准库名称保持一致？按照审核要点</a:t>
            </a:r>
            <a:r>
              <a:rPr lang="en-US" altLang="zh-CN"/>
              <a:t>3</a:t>
            </a:r>
            <a:r>
              <a:rPr lang="zh-CN" altLang="en-US"/>
              <a:t>看这个图有点</a:t>
            </a:r>
            <a:r>
              <a:rPr lang="zh-CN" altLang="en-US"/>
              <a:t>不对应</a:t>
            </a:r>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zh-CN" altLang="en-US"/>
              <a:t>这页应该展示的是标准库的颜色要求，审核要点我理解要参照第</a:t>
            </a:r>
            <a:r>
              <a:rPr lang="en-US" altLang="zh-CN"/>
              <a:t>7</a:t>
            </a:r>
            <a:r>
              <a:rPr lang="zh-CN" altLang="en-US"/>
              <a:t>页改变</a:t>
            </a:r>
            <a:r>
              <a:rPr lang="zh-CN" altLang="en-US"/>
              <a:t>下</a:t>
            </a:r>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zh-CN" altLang="en-US"/>
              <a:t>备注：第二个案例图和这第一点无关系，删掉</a:t>
            </a:r>
            <a:r>
              <a:rPr lang="zh-CN" altLang="en-US"/>
              <a:t>吧</a:t>
            </a:r>
            <a:endParaRPr lang="zh-CN" altLang="en-US"/>
          </a:p>
          <a:p>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a:p>
            <a:r>
              <a:rPr lang="en-US" altLang="zh-CN"/>
              <a:t>XX</a:t>
            </a:r>
            <a:r>
              <a:rPr lang="zh-CN" altLang="en-US"/>
              <a:t>表写清楚在明白纸</a:t>
            </a:r>
            <a:r>
              <a:rPr lang="zh-CN" altLang="en-US"/>
              <a:t>中</a:t>
            </a:r>
            <a:endParaRPr lang="zh-CN" altLang="en-US"/>
          </a:p>
          <a:p>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a:p>
            <a:r>
              <a:rPr lang="en-US" altLang="zh-CN"/>
              <a:t>XX</a:t>
            </a:r>
            <a:r>
              <a:rPr lang="zh-CN" altLang="en-US"/>
              <a:t>表写清楚在明白纸</a:t>
            </a:r>
            <a:r>
              <a:rPr lang="zh-CN" altLang="en-US"/>
              <a:t>中</a:t>
            </a:r>
            <a:endParaRPr lang="zh-CN" altLang="en-US"/>
          </a:p>
          <a:p>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a:p>
            <a:r>
              <a:rPr lang="en-US" altLang="zh-CN"/>
              <a:t>XX</a:t>
            </a:r>
            <a:r>
              <a:rPr lang="zh-CN" altLang="en-US"/>
              <a:t>表写清楚在明白纸</a:t>
            </a:r>
            <a:r>
              <a:rPr lang="zh-CN" altLang="en-US"/>
              <a:t>中</a:t>
            </a:r>
            <a:endParaRPr lang="zh-CN" altLang="en-US"/>
          </a:p>
          <a:p>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a:p>
            <a:r>
              <a:rPr lang="en-US" altLang="zh-CN"/>
              <a:t>XX</a:t>
            </a:r>
            <a:r>
              <a:rPr lang="zh-CN" altLang="en-US"/>
              <a:t>表写清楚在明白纸</a:t>
            </a:r>
            <a:r>
              <a:rPr lang="zh-CN" altLang="en-US"/>
              <a:t>中</a:t>
            </a:r>
            <a:endParaRPr lang="zh-CN" altLang="en-US"/>
          </a:p>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8A036312-6A05-4643-B813-780AEBCA5446}"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8A036312-6A05-4643-B813-780AEBCA5446}"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a:p>
            <a:r>
              <a:rPr lang="en-US" altLang="zh-CN"/>
              <a:t>XX</a:t>
            </a:r>
            <a:r>
              <a:rPr lang="zh-CN" altLang="en-US"/>
              <a:t>表写清楚在明白纸</a:t>
            </a:r>
            <a:r>
              <a:rPr lang="zh-CN" altLang="en-US"/>
              <a:t>中</a:t>
            </a:r>
            <a:endParaRPr lang="zh-CN" altLang="en-US"/>
          </a:p>
          <a:p>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8A036312-6A05-4643-B813-780AEBCA5446}"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hasCustomPrompt="1"/>
          </p:nvPr>
        </p:nvSpPr>
        <p:spPr>
          <a:xfrm>
            <a:off x="1524000" y="3602037"/>
            <a:ext cx="9144000" cy="1655763"/>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endParaRPr lang="zh-CN" altLang="en-US"/>
          </a:p>
        </p:txBody>
      </p:sp>
      <p:sp>
        <p:nvSpPr>
          <p:cNvPr id="4" name="日期占位符 3"/>
          <p:cNvSpPr>
            <a:spLocks noGrp="1"/>
          </p:cNvSpPr>
          <p:nvPr>
            <p:ph type="dt" sz="half" idx="10"/>
          </p:nvPr>
        </p:nvSpPr>
        <p:spPr/>
        <p:txBody>
          <a:bodyPr/>
          <a:lstStyle/>
          <a:p>
            <a:fld id="{9CE5B826-6809-49B3-9B4B-177D412235B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01AD0B5-09AD-499F-88BC-01FCE55CDA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900" advClick="0" advTm="0">
        <p14:warp dir="in"/>
      </p:transition>
    </mc:Choice>
    <mc:Fallback>
      <p:transition spd="slow" advClick="0" advTm="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9CE5B826-6809-49B3-9B4B-177D412235B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01AD0B5-09AD-499F-88BC-01FCE55CDA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900" advClick="0" advTm="0">
        <p14:warp dir="in"/>
      </p:transition>
    </mc:Choice>
    <mc:Fallback>
      <p:transition spd="slow" advClick="0" advTm="0">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1" y="365126"/>
            <a:ext cx="2628900" cy="5811839"/>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1" y="365126"/>
            <a:ext cx="7734300" cy="5811839"/>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9CE5B826-6809-49B3-9B4B-177D412235B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01AD0B5-09AD-499F-88BC-01FCE55CDA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900" advClick="0" advTm="0">
        <p14:warp dir="in"/>
      </p:transition>
    </mc:Choice>
    <mc:Fallback>
      <p:transition spd="slow" advClick="0" advTm="0">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3_标题和内容">
    <p:bg>
      <p:bgPr>
        <a:solidFill>
          <a:srgbClr val="F1F1F1"/>
        </a:solid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900" advClick="0" advTm="0">
        <p14:warp dir="in"/>
      </p:transition>
    </mc:Choice>
    <mc:Fallback>
      <p:transition spd="slow" advClick="0" advTm="0">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4_标题和内容">
    <p:bg>
      <p:bgPr>
        <a:solidFill>
          <a:srgbClr val="F1F1F1"/>
        </a:solid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900" advClick="0" advTm="0">
        <p14:warp dir="in"/>
      </p:transition>
    </mc:Choice>
    <mc:Fallback>
      <p:transition spd="slow" advClick="0" advTm="0">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5_标题和内容">
    <p:bg>
      <p:bgPr>
        <a:solidFill>
          <a:srgbClr val="F1F1F1"/>
        </a:solid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900" advClick="0" advTm="0">
        <p14:warp dir="in"/>
      </p:transition>
    </mc:Choice>
    <mc:Fallback>
      <p:transition spd="slow" advClick="0" advTm="0">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cSld name="Title Slide">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900" advClick="0" advTm="0">
        <p14:warp dir="in"/>
      </p:transition>
    </mc:Choice>
    <mc:Fallback>
      <p:transition spd="slow" advClick="0" advTm="0">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1007577" y="2564928"/>
            <a:ext cx="10515600" cy="1325563"/>
          </a:xfrm>
          <a:prstGeom prst="rect">
            <a:avLst/>
          </a:prstGeom>
        </p:spPr>
        <p:txBody>
          <a:body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900" advClick="0" advTm="0">
        <p14:warp dir="in"/>
      </p:transition>
    </mc:Choice>
    <mc:Fallback>
      <p:transition spd="slow" advClick="0" advTm="0">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448" y="1122672"/>
            <a:ext cx="9143328" cy="2387725"/>
          </a:xfrm>
        </p:spPr>
        <p:txBody>
          <a:bodyPr anchor="b"/>
          <a:lstStyle>
            <a:lvl1pPr algn="ctr">
              <a:defRPr sz="4235"/>
            </a:lvl1pPr>
          </a:lstStyle>
          <a:p>
            <a:r>
              <a:rPr lang="zh-CN" altLang="en-US"/>
              <a:t>单击此处编辑母版标题样式</a:t>
            </a:r>
            <a:endParaRPr lang="zh-CN" altLang="en-US"/>
          </a:p>
        </p:txBody>
      </p:sp>
      <p:sp>
        <p:nvSpPr>
          <p:cNvPr id="3" name="副标题 2"/>
          <p:cNvSpPr>
            <a:spLocks noGrp="1"/>
          </p:cNvSpPr>
          <p:nvPr>
            <p:ph type="subTitle" idx="1" hasCustomPrompt="1"/>
          </p:nvPr>
        </p:nvSpPr>
        <p:spPr>
          <a:xfrm>
            <a:off x="1524448" y="3602380"/>
            <a:ext cx="9143328" cy="1655657"/>
          </a:xfrm>
        </p:spPr>
        <p:txBody>
          <a:bodyPr/>
          <a:lstStyle>
            <a:lvl1pPr marL="0" indent="0" algn="ctr">
              <a:buNone/>
              <a:defRPr sz="1695"/>
            </a:lvl1pPr>
            <a:lvl2pPr marL="322580" indent="0" algn="ctr">
              <a:buNone/>
              <a:defRPr sz="1415"/>
            </a:lvl2pPr>
            <a:lvl3pPr marL="645160" indent="0" algn="ctr">
              <a:buNone/>
              <a:defRPr sz="1275"/>
            </a:lvl3pPr>
            <a:lvl4pPr marL="967740" indent="0" algn="ctr">
              <a:buNone/>
              <a:defRPr sz="1125"/>
            </a:lvl4pPr>
            <a:lvl5pPr marL="1290320" indent="0" algn="ctr">
              <a:buNone/>
              <a:defRPr sz="1125"/>
            </a:lvl5pPr>
            <a:lvl6pPr marL="1612900" indent="0" algn="ctr">
              <a:buNone/>
              <a:defRPr sz="1125"/>
            </a:lvl6pPr>
            <a:lvl7pPr marL="1935480" indent="0" algn="ctr">
              <a:buNone/>
              <a:defRPr sz="1125"/>
            </a:lvl7pPr>
            <a:lvl8pPr marL="2258060" indent="0" algn="ctr">
              <a:buNone/>
              <a:defRPr sz="1125"/>
            </a:lvl8pPr>
            <a:lvl9pPr marL="2580640" indent="0" algn="ctr">
              <a:buNone/>
              <a:defRPr sz="1125"/>
            </a:lvl9pPr>
          </a:lstStyle>
          <a:p>
            <a:r>
              <a:rPr lang="zh-CN" altLang="en-US"/>
              <a:t>单击以编辑母版副标题样式</a:t>
            </a:r>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2231" y="1709839"/>
            <a:ext cx="10515443" cy="2852669"/>
          </a:xfrm>
        </p:spPr>
        <p:txBody>
          <a:bodyPr anchor="b"/>
          <a:lstStyle>
            <a:lvl1pPr>
              <a:defRPr sz="4235"/>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2231" y="4590228"/>
            <a:ext cx="10515443" cy="1499416"/>
          </a:xfrm>
        </p:spPr>
        <p:txBody>
          <a:bodyPr/>
          <a:lstStyle>
            <a:lvl1pPr marL="0" indent="0">
              <a:buNone/>
              <a:defRPr sz="1695"/>
            </a:lvl1pPr>
            <a:lvl2pPr marL="322580" indent="0">
              <a:buNone/>
              <a:defRPr sz="1415"/>
            </a:lvl2pPr>
            <a:lvl3pPr marL="645160" indent="0">
              <a:buNone/>
              <a:defRPr sz="1275"/>
            </a:lvl3pPr>
            <a:lvl4pPr marL="967740" indent="0">
              <a:buNone/>
              <a:defRPr sz="1125"/>
            </a:lvl4pPr>
            <a:lvl5pPr marL="1290320" indent="0">
              <a:buNone/>
              <a:defRPr sz="1125"/>
            </a:lvl5pPr>
            <a:lvl6pPr marL="1612900" indent="0">
              <a:buNone/>
              <a:defRPr sz="1125"/>
            </a:lvl6pPr>
            <a:lvl7pPr marL="1935480" indent="0">
              <a:buNone/>
              <a:defRPr sz="1125"/>
            </a:lvl7pPr>
            <a:lvl8pPr marL="2258060" indent="0">
              <a:buNone/>
              <a:defRPr sz="1125"/>
            </a:lvl8pPr>
            <a:lvl9pPr marL="2580640" indent="0">
              <a:buNone/>
              <a:defRPr sz="1125"/>
            </a:lvl9pPr>
          </a:lstStyle>
          <a:p>
            <a:pPr lvl="0"/>
            <a:r>
              <a:rPr lang="zh-CN" altLang="en-US"/>
              <a:t>编辑母版文本样式</a:t>
            </a:r>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9CE5B826-6809-49B3-9B4B-177D412235B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01AD0B5-09AD-499F-88BC-01FCE55CDA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900" advClick="0" advTm="0">
        <p14:warp dir="in"/>
      </p:transition>
    </mc:Choice>
    <mc:Fallback>
      <p:transition spd="slow" advClick="0" advTm="0">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7831" y="1825761"/>
            <a:ext cx="5203957" cy="4350825"/>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49316" y="1825761"/>
            <a:ext cx="5205077" cy="4350825"/>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40070" y="365404"/>
            <a:ext cx="10515443" cy="132553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40072" y="1680857"/>
            <a:ext cx="5158033" cy="824048"/>
          </a:xfrm>
        </p:spPr>
        <p:txBody>
          <a:bodyPr anchor="b"/>
          <a:lstStyle>
            <a:lvl1pPr marL="0" indent="0">
              <a:buNone/>
              <a:defRPr sz="1695" b="1"/>
            </a:lvl1pPr>
            <a:lvl2pPr marL="322580" indent="0">
              <a:buNone/>
              <a:defRPr sz="1415" b="1"/>
            </a:lvl2pPr>
            <a:lvl3pPr marL="645160" indent="0">
              <a:buNone/>
              <a:defRPr sz="1275" b="1"/>
            </a:lvl3pPr>
            <a:lvl4pPr marL="967740" indent="0">
              <a:buNone/>
              <a:defRPr sz="1125" b="1"/>
            </a:lvl4pPr>
            <a:lvl5pPr marL="1290320" indent="0">
              <a:buNone/>
              <a:defRPr sz="1125" b="1"/>
            </a:lvl5pPr>
            <a:lvl6pPr marL="1612900" indent="0">
              <a:buNone/>
              <a:defRPr sz="1125" b="1"/>
            </a:lvl6pPr>
            <a:lvl7pPr marL="1935480" indent="0">
              <a:buNone/>
              <a:defRPr sz="1125" b="1"/>
            </a:lvl7pPr>
            <a:lvl8pPr marL="2258060" indent="0">
              <a:buNone/>
              <a:defRPr sz="1125" b="1"/>
            </a:lvl8pPr>
            <a:lvl9pPr marL="2580640" indent="0">
              <a:buNone/>
              <a:defRPr sz="1125"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40072" y="2504907"/>
            <a:ext cx="5158033" cy="3685539"/>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839" y="1680857"/>
            <a:ext cx="5182675" cy="824048"/>
          </a:xfrm>
        </p:spPr>
        <p:txBody>
          <a:bodyPr anchor="b"/>
          <a:lstStyle>
            <a:lvl1pPr marL="0" indent="0">
              <a:buNone/>
              <a:defRPr sz="1695" b="1"/>
            </a:lvl1pPr>
            <a:lvl2pPr marL="322580" indent="0">
              <a:buNone/>
              <a:defRPr sz="1415" b="1"/>
            </a:lvl2pPr>
            <a:lvl3pPr marL="645160" indent="0">
              <a:buNone/>
              <a:defRPr sz="1275" b="1"/>
            </a:lvl3pPr>
            <a:lvl4pPr marL="967740" indent="0">
              <a:buNone/>
              <a:defRPr sz="1125" b="1"/>
            </a:lvl4pPr>
            <a:lvl5pPr marL="1290320" indent="0">
              <a:buNone/>
              <a:defRPr sz="1125" b="1"/>
            </a:lvl5pPr>
            <a:lvl6pPr marL="1612900" indent="0">
              <a:buNone/>
              <a:defRPr sz="1125" b="1"/>
            </a:lvl6pPr>
            <a:lvl7pPr marL="1935480" indent="0">
              <a:buNone/>
              <a:defRPr sz="1125" b="1"/>
            </a:lvl7pPr>
            <a:lvl8pPr marL="2258060" indent="0">
              <a:buNone/>
              <a:defRPr sz="1125" b="1"/>
            </a:lvl8pPr>
            <a:lvl9pPr marL="2580640" indent="0">
              <a:buNone/>
              <a:defRPr sz="1125"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839" y="2504907"/>
            <a:ext cx="5182675" cy="3685539"/>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40071" y="457386"/>
            <a:ext cx="3931531" cy="1600217"/>
          </a:xfrm>
        </p:spPr>
        <p:txBody>
          <a:bodyPr anchor="b"/>
          <a:lstStyle>
            <a:lvl1pPr>
              <a:defRPr sz="226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797" y="987851"/>
            <a:ext cx="6171719" cy="4873731"/>
          </a:xfrm>
        </p:spPr>
        <p:txBody>
          <a:bodyPr/>
          <a:lstStyle>
            <a:lvl1pPr>
              <a:defRPr sz="2260"/>
            </a:lvl1pPr>
            <a:lvl2pPr>
              <a:defRPr sz="1975"/>
            </a:lvl2pPr>
            <a:lvl3pPr>
              <a:defRPr sz="1695"/>
            </a:lvl3pPr>
            <a:lvl4pPr>
              <a:defRPr sz="1415"/>
            </a:lvl4pPr>
            <a:lvl5pPr>
              <a:defRPr sz="1415"/>
            </a:lvl5pPr>
            <a:lvl6pPr>
              <a:defRPr sz="1415"/>
            </a:lvl6pPr>
            <a:lvl7pPr>
              <a:defRPr sz="1415"/>
            </a:lvl7pPr>
            <a:lvl8pPr>
              <a:defRPr sz="1415"/>
            </a:lvl8pPr>
            <a:lvl9pPr>
              <a:defRPr sz="1415"/>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40071" y="2057602"/>
            <a:ext cx="3931531" cy="3811540"/>
          </a:xfrm>
        </p:spPr>
        <p:txBody>
          <a:bodyPr/>
          <a:lstStyle>
            <a:lvl1pPr marL="0" indent="0">
              <a:buNone/>
              <a:defRPr sz="1125"/>
            </a:lvl1pPr>
            <a:lvl2pPr marL="322580" indent="0">
              <a:buNone/>
              <a:defRPr sz="985"/>
            </a:lvl2pPr>
            <a:lvl3pPr marL="645160" indent="0">
              <a:buNone/>
              <a:defRPr sz="845"/>
            </a:lvl3pPr>
            <a:lvl4pPr marL="967740" indent="0">
              <a:buNone/>
              <a:defRPr sz="705"/>
            </a:lvl4pPr>
            <a:lvl5pPr marL="1290320" indent="0">
              <a:buNone/>
              <a:defRPr sz="705"/>
            </a:lvl5pPr>
            <a:lvl6pPr marL="1612900" indent="0">
              <a:buNone/>
              <a:defRPr sz="705"/>
            </a:lvl6pPr>
            <a:lvl7pPr marL="1935480" indent="0">
              <a:buNone/>
              <a:defRPr sz="705"/>
            </a:lvl7pPr>
            <a:lvl8pPr marL="2258060" indent="0">
              <a:buNone/>
              <a:defRPr sz="705"/>
            </a:lvl8pPr>
            <a:lvl9pPr marL="2580640" indent="0">
              <a:buNone/>
              <a:defRPr sz="705"/>
            </a:lvl9pPr>
          </a:lstStyle>
          <a:p>
            <a:pPr lvl="0"/>
            <a:r>
              <a:rPr lang="zh-CN" altLang="en-US"/>
              <a:t>编辑母版文本样式</a:t>
            </a:r>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40071" y="457386"/>
            <a:ext cx="3931531" cy="1600217"/>
          </a:xfrm>
        </p:spPr>
        <p:txBody>
          <a:bodyPr anchor="b"/>
          <a:lstStyle>
            <a:lvl1pPr>
              <a:defRPr sz="226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797" y="987851"/>
            <a:ext cx="6171719" cy="4873731"/>
          </a:xfrm>
        </p:spPr>
        <p:txBody>
          <a:bodyPr/>
          <a:lstStyle>
            <a:lvl1pPr marL="0" indent="0">
              <a:buNone/>
              <a:defRPr sz="2260"/>
            </a:lvl1pPr>
            <a:lvl2pPr marL="322580" indent="0">
              <a:buNone/>
              <a:defRPr sz="1975"/>
            </a:lvl2pPr>
            <a:lvl3pPr marL="645160" indent="0">
              <a:buNone/>
              <a:defRPr sz="1695"/>
            </a:lvl3pPr>
            <a:lvl4pPr marL="967740" indent="0">
              <a:buNone/>
              <a:defRPr sz="1415"/>
            </a:lvl4pPr>
            <a:lvl5pPr marL="1290320" indent="0">
              <a:buNone/>
              <a:defRPr sz="1415"/>
            </a:lvl5pPr>
            <a:lvl6pPr marL="1612900" indent="0">
              <a:buNone/>
              <a:defRPr sz="1415"/>
            </a:lvl6pPr>
            <a:lvl7pPr marL="1935480" indent="0">
              <a:buNone/>
              <a:defRPr sz="1415"/>
            </a:lvl7pPr>
            <a:lvl8pPr marL="2258060" indent="0">
              <a:buNone/>
              <a:defRPr sz="1415"/>
            </a:lvl8pPr>
            <a:lvl9pPr marL="2580640" indent="0">
              <a:buNone/>
              <a:defRPr sz="1415"/>
            </a:lvl9pPr>
          </a:lstStyle>
          <a:p>
            <a:pPr lvl="0"/>
            <a:endParaRPr lang="zh-CN" altLang="en-US" noProof="0"/>
          </a:p>
        </p:txBody>
      </p:sp>
      <p:sp>
        <p:nvSpPr>
          <p:cNvPr id="4" name="文本占位符 3"/>
          <p:cNvSpPr>
            <a:spLocks noGrp="1"/>
          </p:cNvSpPr>
          <p:nvPr>
            <p:ph type="body" sz="half" idx="2" hasCustomPrompt="1"/>
          </p:nvPr>
        </p:nvSpPr>
        <p:spPr>
          <a:xfrm>
            <a:off x="840071" y="2057602"/>
            <a:ext cx="3931531" cy="3811540"/>
          </a:xfrm>
        </p:spPr>
        <p:txBody>
          <a:bodyPr/>
          <a:lstStyle>
            <a:lvl1pPr marL="0" indent="0">
              <a:buNone/>
              <a:defRPr sz="1125"/>
            </a:lvl1pPr>
            <a:lvl2pPr marL="322580" indent="0">
              <a:buNone/>
              <a:defRPr sz="985"/>
            </a:lvl2pPr>
            <a:lvl3pPr marL="645160" indent="0">
              <a:buNone/>
              <a:defRPr sz="845"/>
            </a:lvl3pPr>
            <a:lvl4pPr marL="967740" indent="0">
              <a:buNone/>
              <a:defRPr sz="705"/>
            </a:lvl4pPr>
            <a:lvl5pPr marL="1290320" indent="0">
              <a:buNone/>
              <a:defRPr sz="705"/>
            </a:lvl5pPr>
            <a:lvl6pPr marL="1612900" indent="0">
              <a:buNone/>
              <a:defRPr sz="705"/>
            </a:lvl6pPr>
            <a:lvl7pPr marL="1935480" indent="0">
              <a:buNone/>
              <a:defRPr sz="705"/>
            </a:lvl7pPr>
            <a:lvl8pPr marL="2258060" indent="0">
              <a:buNone/>
              <a:defRPr sz="705"/>
            </a:lvl8pPr>
            <a:lvl9pPr marL="2580640" indent="0">
              <a:buNone/>
              <a:defRPr sz="705"/>
            </a:lvl9pPr>
          </a:lstStyle>
          <a:p>
            <a:pPr lvl="0"/>
            <a:r>
              <a:rPr lang="zh-CN" altLang="en-US"/>
              <a:t>编辑母版文本样式</a:t>
            </a:r>
            <a:endParaRPr lang="zh-CN" alt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5534" y="365404"/>
            <a:ext cx="2628861" cy="5811181"/>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7831" y="365404"/>
            <a:ext cx="7780173" cy="5811181"/>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40"/>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1" y="4589464"/>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9CE5B826-6809-49B3-9B4B-177D412235B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01AD0B5-09AD-499F-88BC-01FCE55CDA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900" advClick="0" advTm="0">
        <p14:warp dir="in"/>
      </p:transition>
    </mc:Choice>
    <mc:Fallback>
      <p:transition spd="slow" advClick="0" advTm="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9"/>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9"/>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9CE5B826-6809-49B3-9B4B-177D412235B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01AD0B5-09AD-499F-88BC-01FCE55CDA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900" advClick="0" advTm="0">
        <p14:warp dir="in"/>
      </p:transition>
    </mc:Choice>
    <mc:Fallback>
      <p:transition spd="slow" advClick="0" advTm="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9"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1"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9CE5B826-6809-49B3-9B4B-177D412235B0}"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601AD0B5-09AD-499F-88BC-01FCE55CDA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900" advClick="0" advTm="0">
        <p14:warp dir="in"/>
      </p:transition>
    </mc:Choice>
    <mc:Fallback>
      <p:transition spd="slow" advClick="0" advTm="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9CE5B826-6809-49B3-9B4B-177D412235B0}"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01AD0B5-09AD-499F-88BC-01FCE55CDA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900" advClick="0" advTm="0">
        <p14:warp dir="in"/>
      </p:transition>
    </mc:Choice>
    <mc:Fallback>
      <p:transition spd="slow" advClick="0" advTm="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CE5B826-6809-49B3-9B4B-177D412235B0}"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01AD0B5-09AD-499F-88BC-01FCE55CDA76}" type="slidenum">
              <a:rPr lang="zh-CN" altLang="en-US" smtClean="0"/>
            </a:fld>
            <a:endParaRPr lang="zh-CN" altLang="en-US"/>
          </a:p>
        </p:txBody>
      </p:sp>
      <p:sp>
        <p:nvSpPr>
          <p:cNvPr id="5" name="任意多边形: 形状 44"/>
          <p:cNvSpPr/>
          <p:nvPr userDrawn="1"/>
        </p:nvSpPr>
        <p:spPr>
          <a:xfrm>
            <a:off x="0" y="433568"/>
            <a:ext cx="942000" cy="679897"/>
          </a:xfrm>
          <a:custGeom>
            <a:avLst/>
            <a:gdLst>
              <a:gd name="connsiteX0" fmla="*/ 0 w 1184859"/>
              <a:gd name="connsiteY0" fmla="*/ 0 h 854755"/>
              <a:gd name="connsiteX1" fmla="*/ 1945 w 1184859"/>
              <a:gd name="connsiteY1" fmla="*/ 0 h 854755"/>
              <a:gd name="connsiteX2" fmla="*/ 116245 w 1184859"/>
              <a:gd name="connsiteY2" fmla="*/ 0 h 854755"/>
              <a:gd name="connsiteX3" fmla="*/ 229638 w 1184859"/>
              <a:gd name="connsiteY3" fmla="*/ 0 h 854755"/>
              <a:gd name="connsiteX4" fmla="*/ 343031 w 1184859"/>
              <a:gd name="connsiteY4" fmla="*/ 0 h 854755"/>
              <a:gd name="connsiteX5" fmla="*/ 422859 w 1184859"/>
              <a:gd name="connsiteY5" fmla="*/ 0 h 854755"/>
              <a:gd name="connsiteX6" fmla="*/ 537159 w 1184859"/>
              <a:gd name="connsiteY6" fmla="*/ 0 h 854755"/>
              <a:gd name="connsiteX7" fmla="*/ 650552 w 1184859"/>
              <a:gd name="connsiteY7" fmla="*/ 0 h 854755"/>
              <a:gd name="connsiteX8" fmla="*/ 763945 w 1184859"/>
              <a:gd name="connsiteY8" fmla="*/ 0 h 854755"/>
              <a:gd name="connsiteX9" fmla="*/ 843773 w 1184859"/>
              <a:gd name="connsiteY9" fmla="*/ 0 h 854755"/>
              <a:gd name="connsiteX10" fmla="*/ 958073 w 1184859"/>
              <a:gd name="connsiteY10" fmla="*/ 0 h 854755"/>
              <a:gd name="connsiteX11" fmla="*/ 1071466 w 1184859"/>
              <a:gd name="connsiteY11" fmla="*/ 0 h 854755"/>
              <a:gd name="connsiteX12" fmla="*/ 1184859 w 1184859"/>
              <a:gd name="connsiteY12" fmla="*/ 0 h 854755"/>
              <a:gd name="connsiteX13" fmla="*/ 911036 w 1184859"/>
              <a:gd name="connsiteY13" fmla="*/ 854755 h 854755"/>
              <a:gd name="connsiteX14" fmla="*/ 0 w 1184859"/>
              <a:gd name="connsiteY14" fmla="*/ 854755 h 8547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184859" h="854755">
                <a:moveTo>
                  <a:pt x="0" y="0"/>
                </a:moveTo>
                <a:lnTo>
                  <a:pt x="1945" y="0"/>
                </a:lnTo>
                <a:lnTo>
                  <a:pt x="116245" y="0"/>
                </a:lnTo>
                <a:lnTo>
                  <a:pt x="229638" y="0"/>
                </a:lnTo>
                <a:lnTo>
                  <a:pt x="343031" y="0"/>
                </a:lnTo>
                <a:lnTo>
                  <a:pt x="422859" y="0"/>
                </a:lnTo>
                <a:lnTo>
                  <a:pt x="537159" y="0"/>
                </a:lnTo>
                <a:lnTo>
                  <a:pt x="650552" y="0"/>
                </a:lnTo>
                <a:lnTo>
                  <a:pt x="763945" y="0"/>
                </a:lnTo>
                <a:lnTo>
                  <a:pt x="843773" y="0"/>
                </a:lnTo>
                <a:lnTo>
                  <a:pt x="958073" y="0"/>
                </a:lnTo>
                <a:lnTo>
                  <a:pt x="1071466" y="0"/>
                </a:lnTo>
                <a:lnTo>
                  <a:pt x="1184859" y="0"/>
                </a:lnTo>
                <a:lnTo>
                  <a:pt x="911036" y="854755"/>
                </a:lnTo>
                <a:lnTo>
                  <a:pt x="0" y="854755"/>
                </a:lnTo>
                <a:close/>
              </a:path>
            </a:pathLst>
          </a:custGeom>
          <a:solidFill>
            <a:srgbClr val="00706B"/>
          </a:solidFill>
          <a:ln>
            <a:noFill/>
          </a:ln>
          <a:effectLst>
            <a:outerShdw blurRad="63500" algn="ctr" rotWithShape="0">
              <a:prstClr val="black">
                <a:alpha val="40000"/>
              </a:prstClr>
            </a:outerShdw>
          </a:effectLst>
        </p:spPr>
        <p:txBody>
          <a:bodyPr anchor="ctr"/>
          <a:lstStyle/>
          <a:p>
            <a:pPr algn="ctr" defTabSz="914400">
              <a:defRPr/>
            </a:pPr>
            <a:endParaRPr lang="zh-CN" altLang="en-US" sz="6400">
              <a:solidFill>
                <a:prstClr val="black"/>
              </a:solidFill>
              <a:latin typeface="微软雅黑" panose="020B0503020204020204" pitchFamily="34" charset="-122"/>
              <a:ea typeface="微软雅黑" panose="020B0503020204020204" pitchFamily="34" charset="-122"/>
            </a:endParaRPr>
          </a:p>
        </p:txBody>
      </p:sp>
      <p:cxnSp>
        <p:nvCxnSpPr>
          <p:cNvPr id="6" name="直接连接符 5"/>
          <p:cNvCxnSpPr/>
          <p:nvPr userDrawn="1"/>
        </p:nvCxnSpPr>
        <p:spPr>
          <a:xfrm flipV="1">
            <a:off x="-10160" y="1097596"/>
            <a:ext cx="12192224" cy="12321"/>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900" advClick="0" advTm="0">
        <p14:warp dir="in"/>
      </p:transition>
    </mc:Choice>
    <mc:Fallback>
      <p:transition spd="slow" advClick="0" advTm="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6"/>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1"/>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9CE5B826-6809-49B3-9B4B-177D412235B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01AD0B5-09AD-499F-88BC-01FCE55CDA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900" advClick="0" advTm="0">
        <p14:warp dir="in"/>
      </p:transition>
    </mc:Choice>
    <mc:Fallback>
      <p:transition spd="slow" advClick="0" advTm="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6"/>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1"/>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9CE5B826-6809-49B3-9B4B-177D412235B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01AD0B5-09AD-499F-88BC-01FCE55CDA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900" advClick="0" advTm="0">
        <p14:warp dir="in"/>
      </p:transition>
    </mc:Choice>
    <mc:Fallback>
      <p:transition spd="slow" advClick="0" advTm="0">
        <p:fade/>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7" Type="http://schemas.openxmlformats.org/officeDocument/2006/relationships/theme" Target="../theme/theme1.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5.xml"/><Relationship Id="rId8" Type="http://schemas.openxmlformats.org/officeDocument/2006/relationships/slideLayout" Target="../slideLayouts/slideLayout24.xml"/><Relationship Id="rId7" Type="http://schemas.openxmlformats.org/officeDocument/2006/relationships/slideLayout" Target="../slideLayouts/slideLayout23.xml"/><Relationship Id="rId6" Type="http://schemas.openxmlformats.org/officeDocument/2006/relationships/slideLayout" Target="../slideLayouts/slideLayout22.xml"/><Relationship Id="rId5" Type="http://schemas.openxmlformats.org/officeDocument/2006/relationships/slideLayout" Target="../slideLayouts/slideLayout21.xml"/><Relationship Id="rId4" Type="http://schemas.openxmlformats.org/officeDocument/2006/relationships/slideLayout" Target="../slideLayouts/slideLayout20.xml"/><Relationship Id="rId3" Type="http://schemas.openxmlformats.org/officeDocument/2006/relationships/slideLayout" Target="../slideLayouts/slideLayout19.xml"/><Relationship Id="rId2" Type="http://schemas.openxmlformats.org/officeDocument/2006/relationships/slideLayout" Target="../slideLayouts/slideLayout18.xml"/><Relationship Id="rId12" Type="http://schemas.openxmlformats.org/officeDocument/2006/relationships/theme" Target="../theme/theme2.xml"/><Relationship Id="rId11" Type="http://schemas.openxmlformats.org/officeDocument/2006/relationships/slideLayout" Target="../slideLayouts/slideLayout27.xml"/><Relationship Id="rId10" Type="http://schemas.openxmlformats.org/officeDocument/2006/relationships/slideLayout" Target="../slideLayouts/slideLayout26.xml"/><Relationship Id="rId1"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9"/>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CE5B826-6809-49B3-9B4B-177D412235B0}" type="datetimeFigureOut">
              <a:rPr lang="zh-CN" altLang="en-US" smtClean="0"/>
            </a:fld>
            <a:endParaRPr lang="zh-CN" altLang="en-US"/>
          </a:p>
        </p:txBody>
      </p:sp>
      <p:sp>
        <p:nvSpPr>
          <p:cNvPr id="5" name="页脚占位符 4"/>
          <p:cNvSpPr>
            <a:spLocks noGrp="1"/>
          </p:cNvSpPr>
          <p:nvPr>
            <p:ph type="ftr" sz="quarter" idx="3"/>
          </p:nvPr>
        </p:nvSpPr>
        <p:spPr>
          <a:xfrm>
            <a:off x="4038600" y="6356351"/>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01AD0B5-09AD-499F-88BC-01FCE55CDA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Lst>
  <mc:AlternateContent xmlns:mc="http://schemas.openxmlformats.org/markup-compatibility/2006">
    <mc:Choice xmlns:p14="http://schemas.microsoft.com/office/powerpoint/2010/main" Requires="p14">
      <p:transition spd="slow" p14:dur="900" advClick="0" advTm="0">
        <p14:warp dir="in"/>
      </p:transition>
    </mc:Choice>
    <mc:Fallback>
      <p:transition spd="slow" advClick="0" advTm="0">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30722" name="矩形 7"/>
          <p:cNvSpPr>
            <a:spLocks noChangeArrowheads="1"/>
          </p:cNvSpPr>
          <p:nvPr userDrawn="1"/>
        </p:nvSpPr>
        <p:spPr bwMode="auto">
          <a:xfrm>
            <a:off x="0" y="1"/>
            <a:ext cx="12192224" cy="6858252"/>
          </a:xfrm>
          <a:prstGeom prst="rect">
            <a:avLst/>
          </a:prstGeom>
          <a:solidFill>
            <a:schemeClr val="bg1"/>
          </a:solidFill>
          <a:ln>
            <a:noFill/>
          </a:ln>
        </p:spPr>
        <p:txBody>
          <a:bodyPr anchor="ctr"/>
          <a:lstStyle>
            <a:lvl1pPr>
              <a:defRPr sz="1600" b="1">
                <a:solidFill>
                  <a:schemeClr val="tx1"/>
                </a:solidFill>
                <a:latin typeface="黑体" panose="02010609060101010101" pitchFamily="49" charset="-122"/>
                <a:ea typeface="宋体" panose="02010600030101010101" pitchFamily="2" charset="-122"/>
              </a:defRPr>
            </a:lvl1pPr>
            <a:lvl2pPr marL="742950" indent="-285750">
              <a:defRPr sz="1600" b="1">
                <a:solidFill>
                  <a:schemeClr val="tx1"/>
                </a:solidFill>
                <a:latin typeface="黑体" panose="02010609060101010101" pitchFamily="49" charset="-122"/>
                <a:ea typeface="宋体" panose="02010600030101010101" pitchFamily="2" charset="-122"/>
              </a:defRPr>
            </a:lvl2pPr>
            <a:lvl3pPr marL="1143000" indent="-228600">
              <a:defRPr sz="1600" b="1">
                <a:solidFill>
                  <a:schemeClr val="tx1"/>
                </a:solidFill>
                <a:latin typeface="黑体" panose="02010609060101010101" pitchFamily="49" charset="-122"/>
                <a:ea typeface="宋体" panose="02010600030101010101" pitchFamily="2" charset="-122"/>
              </a:defRPr>
            </a:lvl3pPr>
            <a:lvl4pPr marL="1600200" indent="-228600">
              <a:defRPr sz="1600" b="1">
                <a:solidFill>
                  <a:schemeClr val="tx1"/>
                </a:solidFill>
                <a:latin typeface="黑体" panose="02010609060101010101" pitchFamily="49" charset="-122"/>
                <a:ea typeface="宋体" panose="02010600030101010101" pitchFamily="2" charset="-122"/>
              </a:defRPr>
            </a:lvl4pPr>
            <a:lvl5pPr marL="2057400" indent="-228600">
              <a:defRPr sz="1600" b="1">
                <a:solidFill>
                  <a:schemeClr val="tx1"/>
                </a:solidFill>
                <a:latin typeface="黑体" panose="02010609060101010101" pitchFamily="49" charset="-122"/>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600" b="1">
                <a:solidFill>
                  <a:schemeClr val="tx1"/>
                </a:solidFill>
                <a:latin typeface="黑体" panose="02010609060101010101" pitchFamily="49" charset="-122"/>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600" b="1">
                <a:solidFill>
                  <a:schemeClr val="tx1"/>
                </a:solidFill>
                <a:latin typeface="黑体" panose="02010609060101010101" pitchFamily="49" charset="-122"/>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600" b="1">
                <a:solidFill>
                  <a:schemeClr val="tx1"/>
                </a:solidFill>
                <a:latin typeface="黑体" panose="02010609060101010101" pitchFamily="49" charset="-122"/>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600" b="1">
                <a:solidFill>
                  <a:schemeClr val="tx1"/>
                </a:solidFill>
                <a:latin typeface="黑体" panose="02010609060101010101" pitchFamily="49" charset="-122"/>
                <a:ea typeface="宋体" panose="02010600030101010101" pitchFamily="2" charset="-122"/>
              </a:defRPr>
            </a:lvl9pPr>
          </a:lstStyle>
          <a:p>
            <a:pPr>
              <a:buFont typeface="Arial" panose="020B0604020202020204" pitchFamily="34" charset="0"/>
              <a:buNone/>
              <a:defRPr/>
            </a:pPr>
            <a:endParaRPr lang="zh-CN" altLang="en-US" sz="1125">
              <a:solidFill>
                <a:srgbClr val="FFFFFF"/>
              </a:solidFill>
              <a:ea typeface="黑体" panose="02010609060101010101" pitchFamily="49" charset="-122"/>
              <a:sym typeface="黑体" panose="02010609060101010101" pitchFamily="49" charset="-122"/>
            </a:endParaRPr>
          </a:p>
        </p:txBody>
      </p:sp>
      <p:sp>
        <p:nvSpPr>
          <p:cNvPr id="28675" name="Title Placeholder 1"/>
          <p:cNvSpPr>
            <a:spLocks noGrp="1" noChangeArrowheads="1"/>
          </p:cNvSpPr>
          <p:nvPr>
            <p:ph type="title"/>
          </p:nvPr>
        </p:nvSpPr>
        <p:spPr bwMode="auto">
          <a:xfrm>
            <a:off x="837831" y="365404"/>
            <a:ext cx="10516564" cy="13255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zh-CN"/>
              <a:t>单击此处编辑母版标题样式</a:t>
            </a:r>
            <a:endParaRPr lang="zh-CN" altLang="zh-CN"/>
          </a:p>
        </p:txBody>
      </p:sp>
      <p:sp>
        <p:nvSpPr>
          <p:cNvPr id="28676" name="Text Placeholder 2"/>
          <p:cNvSpPr>
            <a:spLocks noGrp="1" noChangeArrowheads="1"/>
          </p:cNvSpPr>
          <p:nvPr>
            <p:ph type="body" idx="1"/>
          </p:nvPr>
        </p:nvSpPr>
        <p:spPr bwMode="auto">
          <a:xfrm>
            <a:off x="837831" y="1825761"/>
            <a:ext cx="10516564" cy="4350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zh-CN"/>
              <a:t>编辑母版文本样式</a:t>
            </a:r>
            <a:endParaRPr lang="zh-CN" altLang="zh-CN"/>
          </a:p>
          <a:p>
            <a:pPr lvl="1"/>
            <a:r>
              <a:rPr lang="zh-CN" altLang="zh-CN"/>
              <a:t>第二级</a:t>
            </a:r>
            <a:endParaRPr lang="zh-CN" altLang="zh-CN"/>
          </a:p>
          <a:p>
            <a:pPr lvl="2"/>
            <a:r>
              <a:rPr lang="zh-CN" altLang="zh-CN"/>
              <a:t>第三级</a:t>
            </a:r>
            <a:endParaRPr lang="zh-CN" altLang="zh-CN"/>
          </a:p>
          <a:p>
            <a:pPr lvl="3"/>
            <a:r>
              <a:rPr lang="zh-CN" altLang="zh-CN"/>
              <a:t>第四级</a:t>
            </a:r>
            <a:endParaRPr lang="zh-CN" altLang="zh-CN"/>
          </a:p>
          <a:p>
            <a:pPr lvl="4"/>
            <a:r>
              <a:rPr lang="zh-CN" altLang="zh-CN"/>
              <a:t>第五级</a:t>
            </a:r>
            <a:endParaRPr lang="zh-CN" altLang="zh-CN"/>
          </a:p>
        </p:txBody>
      </p:sp>
    </p:spTree>
  </p:cSld>
  <p:clrMap bg1="lt1" tx1="dk1" bg2="lt2" tx2="dk2" accent1="accent1" accent2="accent2" accent3="accent3" accent4="accent4" accent5="accent5" accent6="accent6" hlink="hlink" folHlink="folHlink"/>
  <p:sldLayoutIdLst>
    <p:sldLayoutId id="2147483666" r:id="rId1"/>
    <p:sldLayoutId id="2147483667" r:id="rId2"/>
    <p:sldLayoutId id="2147483668" r:id="rId3"/>
    <p:sldLayoutId id="2147483669" r:id="rId4"/>
    <p:sldLayoutId id="2147483670" r:id="rId5"/>
    <p:sldLayoutId id="2147483671" r:id="rId6"/>
    <p:sldLayoutId id="2147483672" r:id="rId7"/>
    <p:sldLayoutId id="2147483673" r:id="rId8"/>
    <p:sldLayoutId id="2147483674" r:id="rId9"/>
    <p:sldLayoutId id="2147483675" r:id="rId10"/>
    <p:sldLayoutId id="2147483676" r:id="rId11"/>
  </p:sldLayoutIdLst>
  <p:hf hdr="0" ftr="0" dt="0"/>
  <p:txStyles>
    <p:titleStyle>
      <a:lvl1pPr algn="l" defTabSz="812165" rtl="0" eaLnBrk="0" fontAlgn="base" hangingPunct="0">
        <a:lnSpc>
          <a:spcPct val="90000"/>
        </a:lnSpc>
        <a:spcBef>
          <a:spcPct val="0"/>
        </a:spcBef>
        <a:spcAft>
          <a:spcPct val="0"/>
        </a:spcAft>
        <a:defRPr sz="3880" kern="1200">
          <a:solidFill>
            <a:schemeClr val="tx1"/>
          </a:solidFill>
          <a:latin typeface="+mj-lt"/>
          <a:ea typeface="+mj-ea"/>
          <a:cs typeface="+mj-cs"/>
        </a:defRPr>
      </a:lvl1pPr>
      <a:lvl2pPr algn="l" defTabSz="1534795" rtl="0" eaLnBrk="0" fontAlgn="base" hangingPunct="0">
        <a:lnSpc>
          <a:spcPct val="90000"/>
        </a:lnSpc>
        <a:spcBef>
          <a:spcPct val="0"/>
        </a:spcBef>
        <a:spcAft>
          <a:spcPct val="0"/>
        </a:spcAft>
        <a:defRPr sz="7335">
          <a:solidFill>
            <a:schemeClr val="tx1"/>
          </a:solidFill>
          <a:latin typeface="Calibri Light" panose="020F0302020204030204" pitchFamily="34" charset="0"/>
          <a:ea typeface="等线 Light" panose="02010600030101010101" charset="-122"/>
        </a:defRPr>
      </a:lvl2pPr>
      <a:lvl3pPr algn="l" defTabSz="1534795" rtl="0" eaLnBrk="0" fontAlgn="base" hangingPunct="0">
        <a:lnSpc>
          <a:spcPct val="90000"/>
        </a:lnSpc>
        <a:spcBef>
          <a:spcPct val="0"/>
        </a:spcBef>
        <a:spcAft>
          <a:spcPct val="0"/>
        </a:spcAft>
        <a:defRPr sz="7335">
          <a:solidFill>
            <a:schemeClr val="tx1"/>
          </a:solidFill>
          <a:latin typeface="Calibri Light" panose="020F0302020204030204" pitchFamily="34" charset="0"/>
          <a:ea typeface="等线 Light" panose="02010600030101010101" charset="-122"/>
        </a:defRPr>
      </a:lvl3pPr>
      <a:lvl4pPr algn="l" defTabSz="1534795" rtl="0" eaLnBrk="0" fontAlgn="base" hangingPunct="0">
        <a:lnSpc>
          <a:spcPct val="90000"/>
        </a:lnSpc>
        <a:spcBef>
          <a:spcPct val="0"/>
        </a:spcBef>
        <a:spcAft>
          <a:spcPct val="0"/>
        </a:spcAft>
        <a:defRPr sz="7335">
          <a:solidFill>
            <a:schemeClr val="tx1"/>
          </a:solidFill>
          <a:latin typeface="Calibri Light" panose="020F0302020204030204" pitchFamily="34" charset="0"/>
          <a:ea typeface="等线 Light" panose="02010600030101010101" charset="-122"/>
        </a:defRPr>
      </a:lvl4pPr>
      <a:lvl5pPr algn="l" defTabSz="1534795" rtl="0" eaLnBrk="0" fontAlgn="base" hangingPunct="0">
        <a:lnSpc>
          <a:spcPct val="90000"/>
        </a:lnSpc>
        <a:spcBef>
          <a:spcPct val="0"/>
        </a:spcBef>
        <a:spcAft>
          <a:spcPct val="0"/>
        </a:spcAft>
        <a:defRPr sz="7335">
          <a:solidFill>
            <a:schemeClr val="tx1"/>
          </a:solidFill>
          <a:latin typeface="Calibri Light" panose="020F0302020204030204" pitchFamily="34" charset="0"/>
          <a:ea typeface="等线 Light" panose="02010600030101010101" charset="-122"/>
        </a:defRPr>
      </a:lvl5pPr>
      <a:lvl6pPr marL="609600" algn="l" defTabSz="1534795" rtl="0" eaLnBrk="0" fontAlgn="base" hangingPunct="0">
        <a:lnSpc>
          <a:spcPct val="90000"/>
        </a:lnSpc>
        <a:spcBef>
          <a:spcPct val="0"/>
        </a:spcBef>
        <a:spcAft>
          <a:spcPct val="0"/>
        </a:spcAft>
        <a:defRPr sz="7335">
          <a:solidFill>
            <a:schemeClr val="tx1"/>
          </a:solidFill>
          <a:latin typeface="Calibri Light" panose="020F0302020204030204" pitchFamily="34" charset="0"/>
          <a:ea typeface="等线 Light" panose="02010600030101010101" charset="-122"/>
        </a:defRPr>
      </a:lvl6pPr>
      <a:lvl7pPr marL="1219200" algn="l" defTabSz="1534795" rtl="0" eaLnBrk="0" fontAlgn="base" hangingPunct="0">
        <a:lnSpc>
          <a:spcPct val="90000"/>
        </a:lnSpc>
        <a:spcBef>
          <a:spcPct val="0"/>
        </a:spcBef>
        <a:spcAft>
          <a:spcPct val="0"/>
        </a:spcAft>
        <a:defRPr sz="7335">
          <a:solidFill>
            <a:schemeClr val="tx1"/>
          </a:solidFill>
          <a:latin typeface="Calibri Light" panose="020F0302020204030204" pitchFamily="34" charset="0"/>
          <a:ea typeface="等线 Light" panose="02010600030101010101" charset="-122"/>
        </a:defRPr>
      </a:lvl7pPr>
      <a:lvl8pPr marL="1828800" algn="l" defTabSz="1534795" rtl="0" eaLnBrk="0" fontAlgn="base" hangingPunct="0">
        <a:lnSpc>
          <a:spcPct val="90000"/>
        </a:lnSpc>
        <a:spcBef>
          <a:spcPct val="0"/>
        </a:spcBef>
        <a:spcAft>
          <a:spcPct val="0"/>
        </a:spcAft>
        <a:defRPr sz="7335">
          <a:solidFill>
            <a:schemeClr val="tx1"/>
          </a:solidFill>
          <a:latin typeface="Calibri Light" panose="020F0302020204030204" pitchFamily="34" charset="0"/>
          <a:ea typeface="等线 Light" panose="02010600030101010101" charset="-122"/>
        </a:defRPr>
      </a:lvl8pPr>
      <a:lvl9pPr marL="2438400" algn="l" defTabSz="1534795" rtl="0" eaLnBrk="0" fontAlgn="base" hangingPunct="0">
        <a:lnSpc>
          <a:spcPct val="90000"/>
        </a:lnSpc>
        <a:spcBef>
          <a:spcPct val="0"/>
        </a:spcBef>
        <a:spcAft>
          <a:spcPct val="0"/>
        </a:spcAft>
        <a:defRPr sz="7335">
          <a:solidFill>
            <a:schemeClr val="tx1"/>
          </a:solidFill>
          <a:latin typeface="Calibri Light" panose="020F0302020204030204" pitchFamily="34" charset="0"/>
          <a:ea typeface="等线 Light" panose="02010600030101010101" charset="-122"/>
        </a:defRPr>
      </a:lvl9pPr>
    </p:titleStyle>
    <p:bodyStyle>
      <a:lvl1pPr marL="203200" indent="-203200" algn="l" defTabSz="812165" rtl="0" eaLnBrk="0" fontAlgn="base" hangingPunct="0">
        <a:lnSpc>
          <a:spcPct val="90000"/>
        </a:lnSpc>
        <a:spcBef>
          <a:spcPct val="134000"/>
        </a:spcBef>
        <a:spcAft>
          <a:spcPct val="0"/>
        </a:spcAft>
        <a:buFont typeface="Arial" panose="020B0604020202020204" pitchFamily="34" charset="0"/>
        <a:buChar char="•"/>
        <a:defRPr sz="2465" kern="1200">
          <a:solidFill>
            <a:schemeClr val="tx1"/>
          </a:solidFill>
          <a:latin typeface="+mn-lt"/>
          <a:ea typeface="+mn-ea"/>
          <a:cs typeface="+mn-cs"/>
        </a:defRPr>
      </a:lvl1pPr>
      <a:lvl2pPr marL="609600" indent="-203200" algn="l" defTabSz="812165" rtl="0" eaLnBrk="0" fontAlgn="base" hangingPunct="0">
        <a:lnSpc>
          <a:spcPct val="90000"/>
        </a:lnSpc>
        <a:spcBef>
          <a:spcPts val="440"/>
        </a:spcBef>
        <a:spcAft>
          <a:spcPct val="0"/>
        </a:spcAft>
        <a:buFont typeface="Arial" panose="020B0604020202020204" pitchFamily="34" charset="0"/>
        <a:buChar char="•"/>
        <a:defRPr sz="2120" kern="1200">
          <a:solidFill>
            <a:schemeClr val="tx1"/>
          </a:solidFill>
          <a:latin typeface="+mn-lt"/>
          <a:ea typeface="+mn-ea"/>
          <a:cs typeface="+mn-cs"/>
        </a:defRPr>
      </a:lvl2pPr>
      <a:lvl3pPr marL="1016000" indent="-203200" algn="l" defTabSz="812165" rtl="0" eaLnBrk="0" fontAlgn="base" hangingPunct="0">
        <a:lnSpc>
          <a:spcPct val="90000"/>
        </a:lnSpc>
        <a:spcBef>
          <a:spcPts val="440"/>
        </a:spcBef>
        <a:spcAft>
          <a:spcPct val="0"/>
        </a:spcAft>
        <a:buFont typeface="Arial" panose="020B0604020202020204" pitchFamily="34" charset="0"/>
        <a:buChar char="•"/>
        <a:defRPr sz="1765" kern="1200">
          <a:solidFill>
            <a:schemeClr val="tx1"/>
          </a:solidFill>
          <a:latin typeface="+mn-lt"/>
          <a:ea typeface="+mn-ea"/>
          <a:cs typeface="+mn-cs"/>
        </a:defRPr>
      </a:lvl3pPr>
      <a:lvl4pPr marL="1422400" indent="-203200" algn="l" defTabSz="812165" rtl="0" eaLnBrk="0" fontAlgn="base" hangingPunct="0">
        <a:lnSpc>
          <a:spcPct val="90000"/>
        </a:lnSpc>
        <a:spcBef>
          <a:spcPts val="440"/>
        </a:spcBef>
        <a:spcAft>
          <a:spcPct val="0"/>
        </a:spcAft>
        <a:buFont typeface="Arial" panose="020B0604020202020204" pitchFamily="34" charset="0"/>
        <a:buChar char="•"/>
        <a:defRPr sz="1555" kern="1200">
          <a:solidFill>
            <a:schemeClr val="tx1"/>
          </a:solidFill>
          <a:latin typeface="+mn-lt"/>
          <a:ea typeface="+mn-ea"/>
          <a:cs typeface="+mn-cs"/>
        </a:defRPr>
      </a:lvl4pPr>
      <a:lvl5pPr marL="1828165" indent="-203200" algn="l" defTabSz="812165" rtl="0" eaLnBrk="0" fontAlgn="base" hangingPunct="0">
        <a:lnSpc>
          <a:spcPct val="90000"/>
        </a:lnSpc>
        <a:spcBef>
          <a:spcPts val="440"/>
        </a:spcBef>
        <a:spcAft>
          <a:spcPct val="0"/>
        </a:spcAft>
        <a:buFont typeface="Arial" panose="020B0604020202020204" pitchFamily="34" charset="0"/>
        <a:buChar char="•"/>
        <a:defRPr sz="1555" kern="1200">
          <a:solidFill>
            <a:schemeClr val="tx1"/>
          </a:solidFill>
          <a:latin typeface="+mn-lt"/>
          <a:ea typeface="+mn-ea"/>
          <a:cs typeface="+mn-cs"/>
        </a:defRPr>
      </a:lvl5pPr>
      <a:lvl6pPr marL="1774825" indent="-161925" algn="l" defTabSz="645160" rtl="0" eaLnBrk="1" latinLnBrk="0" hangingPunct="1">
        <a:lnSpc>
          <a:spcPct val="90000"/>
        </a:lnSpc>
        <a:spcBef>
          <a:spcPct val="53000"/>
        </a:spcBef>
        <a:buFont typeface="Arial" panose="020B0604020202020204" pitchFamily="34" charset="0"/>
        <a:buChar char="•"/>
        <a:defRPr sz="1275" kern="1200">
          <a:solidFill>
            <a:schemeClr val="tx1"/>
          </a:solidFill>
          <a:latin typeface="+mn-lt"/>
          <a:ea typeface="+mn-ea"/>
          <a:cs typeface="+mn-cs"/>
        </a:defRPr>
      </a:lvl6pPr>
      <a:lvl7pPr marL="2097405" indent="-161925" algn="l" defTabSz="645160" rtl="0" eaLnBrk="1" latinLnBrk="0" hangingPunct="1">
        <a:lnSpc>
          <a:spcPct val="90000"/>
        </a:lnSpc>
        <a:spcBef>
          <a:spcPct val="53000"/>
        </a:spcBef>
        <a:buFont typeface="Arial" panose="020B0604020202020204" pitchFamily="34" charset="0"/>
        <a:buChar char="•"/>
        <a:defRPr sz="1275" kern="1200">
          <a:solidFill>
            <a:schemeClr val="tx1"/>
          </a:solidFill>
          <a:latin typeface="+mn-lt"/>
          <a:ea typeface="+mn-ea"/>
          <a:cs typeface="+mn-cs"/>
        </a:defRPr>
      </a:lvl7pPr>
      <a:lvl8pPr marL="2419985" indent="-161925" algn="l" defTabSz="645160" rtl="0" eaLnBrk="1" latinLnBrk="0" hangingPunct="1">
        <a:lnSpc>
          <a:spcPct val="90000"/>
        </a:lnSpc>
        <a:spcBef>
          <a:spcPct val="53000"/>
        </a:spcBef>
        <a:buFont typeface="Arial" panose="020B0604020202020204" pitchFamily="34" charset="0"/>
        <a:buChar char="•"/>
        <a:defRPr sz="1275" kern="1200">
          <a:solidFill>
            <a:schemeClr val="tx1"/>
          </a:solidFill>
          <a:latin typeface="+mn-lt"/>
          <a:ea typeface="+mn-ea"/>
          <a:cs typeface="+mn-cs"/>
        </a:defRPr>
      </a:lvl8pPr>
      <a:lvl9pPr marL="2742565" indent="-161925" algn="l" defTabSz="645160" rtl="0" eaLnBrk="1" latinLnBrk="0" hangingPunct="1">
        <a:lnSpc>
          <a:spcPct val="90000"/>
        </a:lnSpc>
        <a:spcBef>
          <a:spcPct val="53000"/>
        </a:spcBef>
        <a:buFont typeface="Arial" panose="020B0604020202020204" pitchFamily="34" charset="0"/>
        <a:buChar char="•"/>
        <a:defRPr sz="1275" kern="1200">
          <a:solidFill>
            <a:schemeClr val="tx1"/>
          </a:solidFill>
          <a:latin typeface="+mn-lt"/>
          <a:ea typeface="+mn-ea"/>
          <a:cs typeface="+mn-cs"/>
        </a:defRPr>
      </a:lvl9pPr>
    </p:bodyStyle>
    <p:otherStyle>
      <a:defPPr>
        <a:defRPr lang="zh-CN"/>
      </a:defPPr>
      <a:lvl1pPr marL="0" algn="l" defTabSz="645160" rtl="0" eaLnBrk="1" latinLnBrk="0" hangingPunct="1">
        <a:defRPr sz="1275" kern="1200">
          <a:solidFill>
            <a:schemeClr val="tx1"/>
          </a:solidFill>
          <a:latin typeface="+mn-lt"/>
          <a:ea typeface="+mn-ea"/>
          <a:cs typeface="+mn-cs"/>
        </a:defRPr>
      </a:lvl1pPr>
      <a:lvl2pPr marL="322580" algn="l" defTabSz="645160" rtl="0" eaLnBrk="1" latinLnBrk="0" hangingPunct="1">
        <a:defRPr sz="1275" kern="1200">
          <a:solidFill>
            <a:schemeClr val="tx1"/>
          </a:solidFill>
          <a:latin typeface="+mn-lt"/>
          <a:ea typeface="+mn-ea"/>
          <a:cs typeface="+mn-cs"/>
        </a:defRPr>
      </a:lvl2pPr>
      <a:lvl3pPr marL="645160" algn="l" defTabSz="645160" rtl="0" eaLnBrk="1" latinLnBrk="0" hangingPunct="1">
        <a:defRPr sz="1275" kern="1200">
          <a:solidFill>
            <a:schemeClr val="tx1"/>
          </a:solidFill>
          <a:latin typeface="+mn-lt"/>
          <a:ea typeface="+mn-ea"/>
          <a:cs typeface="+mn-cs"/>
        </a:defRPr>
      </a:lvl3pPr>
      <a:lvl4pPr marL="967740" algn="l" defTabSz="645160" rtl="0" eaLnBrk="1" latinLnBrk="0" hangingPunct="1">
        <a:defRPr sz="1275" kern="1200">
          <a:solidFill>
            <a:schemeClr val="tx1"/>
          </a:solidFill>
          <a:latin typeface="+mn-lt"/>
          <a:ea typeface="+mn-ea"/>
          <a:cs typeface="+mn-cs"/>
        </a:defRPr>
      </a:lvl4pPr>
      <a:lvl5pPr marL="1290320" algn="l" defTabSz="645160" rtl="0" eaLnBrk="1" latinLnBrk="0" hangingPunct="1">
        <a:defRPr sz="1275" kern="1200">
          <a:solidFill>
            <a:schemeClr val="tx1"/>
          </a:solidFill>
          <a:latin typeface="+mn-lt"/>
          <a:ea typeface="+mn-ea"/>
          <a:cs typeface="+mn-cs"/>
        </a:defRPr>
      </a:lvl5pPr>
      <a:lvl6pPr marL="1612900" algn="l" defTabSz="645160" rtl="0" eaLnBrk="1" latinLnBrk="0" hangingPunct="1">
        <a:defRPr sz="1275" kern="1200">
          <a:solidFill>
            <a:schemeClr val="tx1"/>
          </a:solidFill>
          <a:latin typeface="+mn-lt"/>
          <a:ea typeface="+mn-ea"/>
          <a:cs typeface="+mn-cs"/>
        </a:defRPr>
      </a:lvl6pPr>
      <a:lvl7pPr marL="1935480" algn="l" defTabSz="645160" rtl="0" eaLnBrk="1" latinLnBrk="0" hangingPunct="1">
        <a:defRPr sz="1275" kern="1200">
          <a:solidFill>
            <a:schemeClr val="tx1"/>
          </a:solidFill>
          <a:latin typeface="+mn-lt"/>
          <a:ea typeface="+mn-ea"/>
          <a:cs typeface="+mn-cs"/>
        </a:defRPr>
      </a:lvl7pPr>
      <a:lvl8pPr marL="2258060" algn="l" defTabSz="645160" rtl="0" eaLnBrk="1" latinLnBrk="0" hangingPunct="1">
        <a:defRPr sz="1275" kern="1200">
          <a:solidFill>
            <a:schemeClr val="tx1"/>
          </a:solidFill>
          <a:latin typeface="+mn-lt"/>
          <a:ea typeface="+mn-ea"/>
          <a:cs typeface="+mn-cs"/>
        </a:defRPr>
      </a:lvl8pPr>
      <a:lvl9pPr marL="2580640" algn="l" defTabSz="645160" rtl="0" eaLnBrk="1" latinLnBrk="0" hangingPunct="1">
        <a:defRPr sz="1275"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23.xml"/><Relationship Id="rId2" Type="http://schemas.openxmlformats.org/officeDocument/2006/relationships/image" Target="../media/image3.png"/><Relationship Id="rId1" Type="http://schemas.openxmlformats.org/officeDocument/2006/relationships/image" Target="../media/image2.jpeg"/></Relationships>
</file>

<file path=ppt/slides/_rels/slide10.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image" Target="../media/image17.png"/><Relationship Id="rId7" Type="http://schemas.openxmlformats.org/officeDocument/2006/relationships/image" Target="../media/image16.png"/><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 Id="rId3" Type="http://schemas.openxmlformats.org/officeDocument/2006/relationships/image" Target="../media/image12.png"/><Relationship Id="rId2" Type="http://schemas.openxmlformats.org/officeDocument/2006/relationships/image" Target="../media/image11.png"/><Relationship Id="rId10" Type="http://schemas.openxmlformats.org/officeDocument/2006/relationships/notesSlide" Target="../notesSlides/notesSlide8.xml"/><Relationship Id="rId1" Type="http://schemas.openxmlformats.org/officeDocument/2006/relationships/image" Target="../media/image10.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7.xml"/><Relationship Id="rId1" Type="http://schemas.openxmlformats.org/officeDocument/2006/relationships/tags" Target="../tags/tag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5" Type="http://schemas.openxmlformats.org/officeDocument/2006/relationships/notesSlide" Target="../notesSlides/notesSlide12.xml"/><Relationship Id="rId4" Type="http://schemas.openxmlformats.org/officeDocument/2006/relationships/slideLayout" Target="../slideLayouts/slideLayout7.xml"/><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image" Target="../media/image18.png"/></Relationships>
</file>

<file path=ppt/slides/_rels/slide15.xml.rels><?xml version="1.0" encoding="UTF-8" standalone="yes"?>
<Relationships xmlns="http://schemas.openxmlformats.org/package/2006/relationships"><Relationship Id="rId4" Type="http://schemas.openxmlformats.org/officeDocument/2006/relationships/notesSlide" Target="../notesSlides/notesSlide13.xml"/><Relationship Id="rId3" Type="http://schemas.openxmlformats.org/officeDocument/2006/relationships/slideLayout" Target="../slideLayouts/slideLayout7.xml"/><Relationship Id="rId2" Type="http://schemas.openxmlformats.org/officeDocument/2006/relationships/image" Target="../media/image22.png"/><Relationship Id="rId1" Type="http://schemas.openxmlformats.org/officeDocument/2006/relationships/image" Target="../media/image21.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3.xml"/></Relationships>
</file>

<file path=ppt/slides/_rels/slide20.xml.rels><?xml version="1.0" encoding="UTF-8" standalone="yes"?>
<Relationships xmlns="http://schemas.openxmlformats.org/package/2006/relationships"><Relationship Id="rId5" Type="http://schemas.openxmlformats.org/officeDocument/2006/relationships/notesSlide" Target="../notesSlides/notesSlide18.xml"/><Relationship Id="rId4" Type="http://schemas.openxmlformats.org/officeDocument/2006/relationships/slideLayout" Target="../slideLayouts/slideLayout7.xml"/><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image" Target="../media/image23.png"/></Relationships>
</file>

<file path=ppt/slides/_rels/slide21.xml.rels><?xml version="1.0" encoding="UTF-8" standalone="yes"?>
<Relationships xmlns="http://schemas.openxmlformats.org/package/2006/relationships"><Relationship Id="rId4" Type="http://schemas.openxmlformats.org/officeDocument/2006/relationships/notesSlide" Target="../notesSlides/notesSlide19.xml"/><Relationship Id="rId3" Type="http://schemas.openxmlformats.org/officeDocument/2006/relationships/slideLayout" Target="../slideLayouts/slideLayout7.xml"/><Relationship Id="rId2" Type="http://schemas.openxmlformats.org/officeDocument/2006/relationships/image" Target="../media/image27.png"/><Relationship Id="rId1" Type="http://schemas.openxmlformats.org/officeDocument/2006/relationships/image" Target="../media/image26.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7.xml"/><Relationship Id="rId1" Type="http://schemas.openxmlformats.org/officeDocument/2006/relationships/image" Target="../media/image27.png"/></Relationships>
</file>

<file path=ppt/slides/_rels/slide23.xml.rels><?xml version="1.0" encoding="UTF-8" standalone="yes"?>
<Relationships xmlns="http://schemas.openxmlformats.org/package/2006/relationships"><Relationship Id="rId6" Type="http://schemas.openxmlformats.org/officeDocument/2006/relationships/notesSlide" Target="../notesSlides/notesSlide21.xml"/><Relationship Id="rId5" Type="http://schemas.openxmlformats.org/officeDocument/2006/relationships/slideLayout" Target="../slideLayouts/slideLayout7.xml"/><Relationship Id="rId4" Type="http://schemas.openxmlformats.org/officeDocument/2006/relationships/image" Target="../media/image24.png"/><Relationship Id="rId3" Type="http://schemas.openxmlformats.org/officeDocument/2006/relationships/image" Target="../media/image27.png"/><Relationship Id="rId2" Type="http://schemas.openxmlformats.org/officeDocument/2006/relationships/image" Target="../media/image29.png"/><Relationship Id="rId1" Type="http://schemas.openxmlformats.org/officeDocument/2006/relationships/image" Target="../media/image28.png"/></Relationships>
</file>

<file path=ppt/slides/_rels/slide24.xml.rels><?xml version="1.0" encoding="UTF-8" standalone="yes"?>
<Relationships xmlns="http://schemas.openxmlformats.org/package/2006/relationships"><Relationship Id="rId6" Type="http://schemas.openxmlformats.org/officeDocument/2006/relationships/notesSlide" Target="../notesSlides/notesSlide22.xml"/><Relationship Id="rId5" Type="http://schemas.openxmlformats.org/officeDocument/2006/relationships/slideLayout" Target="../slideLayouts/slideLayout7.xml"/><Relationship Id="rId4" Type="http://schemas.openxmlformats.org/officeDocument/2006/relationships/image" Target="../media/image32.png"/><Relationship Id="rId3" Type="http://schemas.openxmlformats.org/officeDocument/2006/relationships/tags" Target="../tags/tag6.xml"/><Relationship Id="rId2" Type="http://schemas.openxmlformats.org/officeDocument/2006/relationships/image" Target="../media/image31.png"/><Relationship Id="rId1" Type="http://schemas.openxmlformats.org/officeDocument/2006/relationships/image" Target="../media/image30.jpeg"/></Relationships>
</file>

<file path=ppt/slides/_rels/slide25.xml.rels><?xml version="1.0" encoding="UTF-8" standalone="yes"?>
<Relationships xmlns="http://schemas.openxmlformats.org/package/2006/relationships"><Relationship Id="rId7" Type="http://schemas.openxmlformats.org/officeDocument/2006/relationships/notesSlide" Target="../notesSlides/notesSlide23.xml"/><Relationship Id="rId6" Type="http://schemas.openxmlformats.org/officeDocument/2006/relationships/slideLayout" Target="../slideLayouts/slideLayout7.xml"/><Relationship Id="rId5" Type="http://schemas.openxmlformats.org/officeDocument/2006/relationships/image" Target="../media/image35.png"/><Relationship Id="rId4" Type="http://schemas.openxmlformats.org/officeDocument/2006/relationships/tags" Target="../tags/tag7.xml"/><Relationship Id="rId3" Type="http://schemas.openxmlformats.org/officeDocument/2006/relationships/image" Target="../media/image24.png"/><Relationship Id="rId2" Type="http://schemas.openxmlformats.org/officeDocument/2006/relationships/image" Target="../media/image34.png"/><Relationship Id="rId1" Type="http://schemas.openxmlformats.org/officeDocument/2006/relationships/image" Target="../media/image33.pn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6" Type="http://schemas.openxmlformats.org/officeDocument/2006/relationships/notesSlide" Target="../notesSlides/notesSlide25.xml"/><Relationship Id="rId5" Type="http://schemas.openxmlformats.org/officeDocument/2006/relationships/slideLayout" Target="../slideLayouts/slideLayout7.xml"/><Relationship Id="rId4" Type="http://schemas.openxmlformats.org/officeDocument/2006/relationships/tags" Target="../tags/tag9.xml"/><Relationship Id="rId3" Type="http://schemas.openxmlformats.org/officeDocument/2006/relationships/image" Target="../media/image24.png"/><Relationship Id="rId2" Type="http://schemas.openxmlformats.org/officeDocument/2006/relationships/tags" Target="../tags/tag8.xml"/><Relationship Id="rId1" Type="http://schemas.openxmlformats.org/officeDocument/2006/relationships/image" Target="../media/image36.png"/></Relationships>
</file>

<file path=ppt/slides/_rels/slide28.xml.rels><?xml version="1.0" encoding="UTF-8" standalone="yes"?>
<Relationships xmlns="http://schemas.openxmlformats.org/package/2006/relationships"><Relationship Id="rId6" Type="http://schemas.openxmlformats.org/officeDocument/2006/relationships/notesSlide" Target="../notesSlides/notesSlide26.xml"/><Relationship Id="rId5" Type="http://schemas.openxmlformats.org/officeDocument/2006/relationships/slideLayout" Target="../slideLayouts/slideLayout7.xml"/><Relationship Id="rId4" Type="http://schemas.openxmlformats.org/officeDocument/2006/relationships/image" Target="../media/image38.png"/><Relationship Id="rId3" Type="http://schemas.openxmlformats.org/officeDocument/2006/relationships/image" Target="../media/image37.png"/><Relationship Id="rId2" Type="http://schemas.openxmlformats.org/officeDocument/2006/relationships/image" Target="../media/image35.png"/><Relationship Id="rId1" Type="http://schemas.openxmlformats.org/officeDocument/2006/relationships/image" Target="../media/image24.png"/></Relationships>
</file>

<file path=ppt/slides/_rels/slide29.xml.rels><?xml version="1.0" encoding="UTF-8" standalone="yes"?>
<Relationships xmlns="http://schemas.openxmlformats.org/package/2006/relationships"><Relationship Id="rId6" Type="http://schemas.openxmlformats.org/officeDocument/2006/relationships/notesSlide" Target="../notesSlides/notesSlide27.xml"/><Relationship Id="rId5" Type="http://schemas.openxmlformats.org/officeDocument/2006/relationships/slideLayout" Target="../slideLayouts/slideLayout7.xml"/><Relationship Id="rId4" Type="http://schemas.openxmlformats.org/officeDocument/2006/relationships/image" Target="../media/image41.png"/><Relationship Id="rId3" Type="http://schemas.openxmlformats.org/officeDocument/2006/relationships/image" Target="../media/image35.png"/><Relationship Id="rId2" Type="http://schemas.openxmlformats.org/officeDocument/2006/relationships/image" Target="../media/image40.jpeg"/><Relationship Id="rId1" Type="http://schemas.openxmlformats.org/officeDocument/2006/relationships/image" Target="../media/image39.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5" Type="http://schemas.openxmlformats.org/officeDocument/2006/relationships/notesSlide" Target="../notesSlides/notesSlide28.xml"/><Relationship Id="rId4" Type="http://schemas.openxmlformats.org/officeDocument/2006/relationships/slideLayout" Target="../slideLayouts/slideLayout7.xml"/><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image" Target="../media/image35.png"/></Relationships>
</file>

<file path=ppt/slides/_rels/slide31.xml.rels><?xml version="1.0" encoding="UTF-8" standalone="yes"?>
<Relationships xmlns="http://schemas.openxmlformats.org/package/2006/relationships"><Relationship Id="rId7" Type="http://schemas.openxmlformats.org/officeDocument/2006/relationships/notesSlide" Target="../notesSlides/notesSlide29.xml"/><Relationship Id="rId6" Type="http://schemas.openxmlformats.org/officeDocument/2006/relationships/slideLayout" Target="../slideLayouts/slideLayout7.xml"/><Relationship Id="rId5" Type="http://schemas.openxmlformats.org/officeDocument/2006/relationships/image" Target="../media/image45.png"/><Relationship Id="rId4" Type="http://schemas.openxmlformats.org/officeDocument/2006/relationships/image" Target="../media/image44.png"/><Relationship Id="rId3" Type="http://schemas.openxmlformats.org/officeDocument/2006/relationships/tags" Target="../tags/tag10.xml"/><Relationship Id="rId2" Type="http://schemas.openxmlformats.org/officeDocument/2006/relationships/image" Target="../media/image24.png"/><Relationship Id="rId1" Type="http://schemas.openxmlformats.org/officeDocument/2006/relationships/image" Target="../media/image35.png"/></Relationships>
</file>

<file path=ppt/slides/_rels/slide32.xml.rels><?xml version="1.0" encoding="UTF-8" standalone="yes"?>
<Relationships xmlns="http://schemas.openxmlformats.org/package/2006/relationships"><Relationship Id="rId5" Type="http://schemas.openxmlformats.org/officeDocument/2006/relationships/notesSlide" Target="../notesSlides/notesSlide30.xml"/><Relationship Id="rId4" Type="http://schemas.openxmlformats.org/officeDocument/2006/relationships/slideLayout" Target="../slideLayouts/slideLayout7.xml"/><Relationship Id="rId3" Type="http://schemas.openxmlformats.org/officeDocument/2006/relationships/image" Target="../media/image35.png"/><Relationship Id="rId2" Type="http://schemas.openxmlformats.org/officeDocument/2006/relationships/image" Target="../media/image47.jpeg"/><Relationship Id="rId1" Type="http://schemas.openxmlformats.org/officeDocument/2006/relationships/image" Target="../media/image46.jpeg"/></Relationships>
</file>

<file path=ppt/slides/_rels/slide33.xml.rels><?xml version="1.0" encoding="UTF-8" standalone="yes"?>
<Relationships xmlns="http://schemas.openxmlformats.org/package/2006/relationships"><Relationship Id="rId4" Type="http://schemas.openxmlformats.org/officeDocument/2006/relationships/notesSlide" Target="../notesSlides/notesSlide31.xml"/><Relationship Id="rId3" Type="http://schemas.openxmlformats.org/officeDocument/2006/relationships/slideLayout" Target="../slideLayouts/slideLayout7.xml"/><Relationship Id="rId2" Type="http://schemas.openxmlformats.org/officeDocument/2006/relationships/image" Target="../media/image35.png"/><Relationship Id="rId1" Type="http://schemas.openxmlformats.org/officeDocument/2006/relationships/image" Target="../media/image48.pn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7.xml"/><Relationship Id="rId1" Type="http://schemas.openxmlformats.org/officeDocument/2006/relationships/tags" Target="../tags/tag11.xml"/></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5.png"/><Relationship Id="rId1" Type="http://schemas.openxmlformats.org/officeDocument/2006/relationships/image" Target="../media/image49.png"/></Relationships>
</file>

<file path=ppt/slides/_rels/slide37.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24.png"/><Relationship Id="rId2" Type="http://schemas.openxmlformats.org/officeDocument/2006/relationships/image" Target="../media/image51.png"/><Relationship Id="rId1" Type="http://schemas.openxmlformats.org/officeDocument/2006/relationships/image" Target="../media/image50.png"/></Relationships>
</file>

<file path=ppt/slides/_rels/slide3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52.png"/><Relationship Id="rId1" Type="http://schemas.openxmlformats.org/officeDocument/2006/relationships/image" Target="../media/image35.png"/></Relationships>
</file>

<file path=ppt/slides/_rels/slide39.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24.png"/><Relationship Id="rId3" Type="http://schemas.openxmlformats.org/officeDocument/2006/relationships/image" Target="../media/image35.png"/><Relationship Id="rId2" Type="http://schemas.openxmlformats.org/officeDocument/2006/relationships/image" Target="../media/image54.jpeg"/><Relationship Id="rId1" Type="http://schemas.openxmlformats.org/officeDocument/2006/relationships/image" Target="../media/image53.jpeg"/></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7.xml"/><Relationship Id="rId2" Type="http://schemas.openxmlformats.org/officeDocument/2006/relationships/image" Target="../media/image5.png"/><Relationship Id="rId1" Type="http://schemas.openxmlformats.org/officeDocument/2006/relationships/image" Target="../media/image4.pn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9" Type="http://schemas.openxmlformats.org/officeDocument/2006/relationships/tags" Target="../tags/tag16.xml"/><Relationship Id="rId8" Type="http://schemas.openxmlformats.org/officeDocument/2006/relationships/tags" Target="../tags/tag15.xml"/><Relationship Id="rId7" Type="http://schemas.openxmlformats.org/officeDocument/2006/relationships/tags" Target="../tags/tag14.xml"/><Relationship Id="rId6" Type="http://schemas.openxmlformats.org/officeDocument/2006/relationships/image" Target="../media/image57.png"/><Relationship Id="rId5" Type="http://schemas.openxmlformats.org/officeDocument/2006/relationships/image" Target="../media/image56.png"/><Relationship Id="rId4" Type="http://schemas.openxmlformats.org/officeDocument/2006/relationships/image" Target="../media/image55.png"/><Relationship Id="rId3" Type="http://schemas.openxmlformats.org/officeDocument/2006/relationships/tags" Target="../tags/tag13.xml"/><Relationship Id="rId2" Type="http://schemas.openxmlformats.org/officeDocument/2006/relationships/image" Target="../media/image35.png"/><Relationship Id="rId11" Type="http://schemas.openxmlformats.org/officeDocument/2006/relationships/slideLayout" Target="../slideLayouts/slideLayout7.xml"/><Relationship Id="rId10" Type="http://schemas.openxmlformats.org/officeDocument/2006/relationships/tags" Target="../tags/tag17.xml"/><Relationship Id="rId1" Type="http://schemas.openxmlformats.org/officeDocument/2006/relationships/tags" Target="../tags/tag12.xml"/></Relationships>
</file>

<file path=ppt/slides/_rels/slide43.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35.png"/><Relationship Id="rId3" Type="http://schemas.openxmlformats.org/officeDocument/2006/relationships/tags" Target="../tags/tag19.xml"/><Relationship Id="rId2" Type="http://schemas.openxmlformats.org/officeDocument/2006/relationships/image" Target="../media/image58.png"/><Relationship Id="rId1" Type="http://schemas.openxmlformats.org/officeDocument/2006/relationships/tags" Target="../tags/tag18.xml"/></Relationships>
</file>

<file path=ppt/slides/_rels/slide44.xml.rels><?xml version="1.0" encoding="UTF-8" standalone="yes"?>
<Relationships xmlns="http://schemas.openxmlformats.org/package/2006/relationships"><Relationship Id="rId9" Type="http://schemas.openxmlformats.org/officeDocument/2006/relationships/image" Target="../media/image62.png"/><Relationship Id="rId8" Type="http://schemas.openxmlformats.org/officeDocument/2006/relationships/tags" Target="../tags/tag23.xml"/><Relationship Id="rId7" Type="http://schemas.openxmlformats.org/officeDocument/2006/relationships/tags" Target="../tags/tag22.xml"/><Relationship Id="rId6" Type="http://schemas.openxmlformats.org/officeDocument/2006/relationships/image" Target="../media/image35.png"/><Relationship Id="rId5" Type="http://schemas.openxmlformats.org/officeDocument/2006/relationships/tags" Target="../tags/tag21.xml"/><Relationship Id="rId4" Type="http://schemas.openxmlformats.org/officeDocument/2006/relationships/image" Target="../media/image61.png"/><Relationship Id="rId3" Type="http://schemas.openxmlformats.org/officeDocument/2006/relationships/image" Target="../media/image60.png"/><Relationship Id="rId2" Type="http://schemas.openxmlformats.org/officeDocument/2006/relationships/image" Target="../media/image59.png"/><Relationship Id="rId12" Type="http://schemas.openxmlformats.org/officeDocument/2006/relationships/slideLayout" Target="../slideLayouts/slideLayout7.xml"/><Relationship Id="rId11" Type="http://schemas.openxmlformats.org/officeDocument/2006/relationships/tags" Target="../tags/tag25.xml"/><Relationship Id="rId10" Type="http://schemas.openxmlformats.org/officeDocument/2006/relationships/tags" Target="../tags/tag24.xml"/><Relationship Id="rId1" Type="http://schemas.openxmlformats.org/officeDocument/2006/relationships/tags" Target="../tags/tag20.xml"/></Relationships>
</file>

<file path=ppt/slides/_rels/slide45.xml.rels><?xml version="1.0" encoding="UTF-8" standalone="yes"?>
<Relationships xmlns="http://schemas.openxmlformats.org/package/2006/relationships"><Relationship Id="rId5" Type="http://schemas.openxmlformats.org/officeDocument/2006/relationships/notesSlide" Target="../notesSlides/notesSlide35.xml"/><Relationship Id="rId4" Type="http://schemas.openxmlformats.org/officeDocument/2006/relationships/slideLayout" Target="../slideLayouts/slideLayout23.xml"/><Relationship Id="rId3" Type="http://schemas.openxmlformats.org/officeDocument/2006/relationships/tags" Target="../tags/tag28.xml"/><Relationship Id="rId2" Type="http://schemas.openxmlformats.org/officeDocument/2006/relationships/tags" Target="../tags/tag27.xml"/><Relationship Id="rId1" Type="http://schemas.openxmlformats.org/officeDocument/2006/relationships/tags" Target="../tags/tag2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6.jpe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7.png"/></Relationships>
</file>

<file path=ppt/slides/_rels/slide8.xml.rels><?xml version="1.0" encoding="UTF-8" standalone="yes"?>
<Relationships xmlns="http://schemas.openxmlformats.org/package/2006/relationships"><Relationship Id="rId6" Type="http://schemas.openxmlformats.org/officeDocument/2006/relationships/notesSlide" Target="../notesSlides/notesSlide6.xml"/><Relationship Id="rId5" Type="http://schemas.openxmlformats.org/officeDocument/2006/relationships/slideLayout" Target="../slideLayouts/slideLayout7.xml"/><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s>
</file>

<file path=ppt/slides/_rels/slide9.xml.rels><?xml version="1.0" encoding="UTF-8" standalone="yes"?>
<Relationships xmlns="http://schemas.openxmlformats.org/package/2006/relationships"><Relationship Id="rId5" Type="http://schemas.openxmlformats.org/officeDocument/2006/relationships/notesSlide" Target="../notesSlides/notesSlide7.xml"/><Relationship Id="rId4" Type="http://schemas.openxmlformats.org/officeDocument/2006/relationships/slideLayout" Target="../slideLayouts/slideLayout7.xml"/><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hyperlink" Target="&#21697;&#29260;&#36164;&#36136;&#26680;&#23454;&#26448;&#26009;&#25910;&#38598;&#30446;&#24405;"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10"/>
          <p:cNvSpPr>
            <a:spLocks noChangeArrowheads="1"/>
          </p:cNvSpPr>
          <p:nvPr/>
        </p:nvSpPr>
        <p:spPr bwMode="auto">
          <a:xfrm>
            <a:off x="0" y="1610995"/>
            <a:ext cx="12192000" cy="2233295"/>
          </a:xfrm>
          <a:prstGeom prst="rect">
            <a:avLst/>
          </a:prstGeom>
          <a:blipFill dpi="0" rotWithShape="1">
            <a:blip r:embed="rId1" cstate="print"/>
            <a:srcRect/>
            <a:tile tx="0" ty="0" sx="100000" sy="100000" flip="none" algn="tl"/>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1600" b="1">
                <a:solidFill>
                  <a:schemeClr val="tx1"/>
                </a:solidFill>
                <a:latin typeface="黑体" panose="02010609060101010101" pitchFamily="49" charset="-122"/>
                <a:ea typeface="宋体" panose="02010600030101010101" pitchFamily="2" charset="-122"/>
              </a:defRPr>
            </a:lvl1pPr>
            <a:lvl2pPr marL="742950" indent="-285750">
              <a:defRPr sz="1600" b="1">
                <a:solidFill>
                  <a:schemeClr val="tx1"/>
                </a:solidFill>
                <a:latin typeface="黑体" panose="02010609060101010101" pitchFamily="49" charset="-122"/>
                <a:ea typeface="宋体" panose="02010600030101010101" pitchFamily="2" charset="-122"/>
              </a:defRPr>
            </a:lvl2pPr>
            <a:lvl3pPr marL="1143000" indent="-228600">
              <a:defRPr sz="1600" b="1">
                <a:solidFill>
                  <a:schemeClr val="tx1"/>
                </a:solidFill>
                <a:latin typeface="黑体" panose="02010609060101010101" pitchFamily="49" charset="-122"/>
                <a:ea typeface="宋体" panose="02010600030101010101" pitchFamily="2" charset="-122"/>
              </a:defRPr>
            </a:lvl3pPr>
            <a:lvl4pPr marL="1600200" indent="-228600">
              <a:defRPr sz="1600" b="1">
                <a:solidFill>
                  <a:schemeClr val="tx1"/>
                </a:solidFill>
                <a:latin typeface="黑体" panose="02010609060101010101" pitchFamily="49" charset="-122"/>
                <a:ea typeface="宋体" panose="02010600030101010101" pitchFamily="2" charset="-122"/>
              </a:defRPr>
            </a:lvl4pPr>
            <a:lvl5pPr marL="2057400" indent="-228600">
              <a:defRPr sz="1600" b="1">
                <a:solidFill>
                  <a:schemeClr val="tx1"/>
                </a:solidFill>
                <a:latin typeface="黑体" panose="02010609060101010101" pitchFamily="49" charset="-122"/>
                <a:ea typeface="宋体" panose="02010600030101010101" pitchFamily="2" charset="-122"/>
              </a:defRPr>
            </a:lvl5pPr>
            <a:lvl6pPr marL="2514600" indent="-228600" eaLnBrk="0" fontAlgn="base" hangingPunct="0">
              <a:spcBef>
                <a:spcPct val="0"/>
              </a:spcBef>
              <a:spcAft>
                <a:spcPct val="0"/>
              </a:spcAft>
              <a:defRPr sz="1600" b="1">
                <a:solidFill>
                  <a:schemeClr val="tx1"/>
                </a:solidFill>
                <a:latin typeface="黑体" panose="02010609060101010101" pitchFamily="49" charset="-122"/>
                <a:ea typeface="宋体" panose="02010600030101010101" pitchFamily="2" charset="-122"/>
              </a:defRPr>
            </a:lvl6pPr>
            <a:lvl7pPr marL="2971800" indent="-228600" eaLnBrk="0" fontAlgn="base" hangingPunct="0">
              <a:spcBef>
                <a:spcPct val="0"/>
              </a:spcBef>
              <a:spcAft>
                <a:spcPct val="0"/>
              </a:spcAft>
              <a:defRPr sz="1600" b="1">
                <a:solidFill>
                  <a:schemeClr val="tx1"/>
                </a:solidFill>
                <a:latin typeface="黑体" panose="02010609060101010101" pitchFamily="49" charset="-122"/>
                <a:ea typeface="宋体" panose="02010600030101010101" pitchFamily="2" charset="-122"/>
              </a:defRPr>
            </a:lvl7pPr>
            <a:lvl8pPr marL="3429000" indent="-228600" eaLnBrk="0" fontAlgn="base" hangingPunct="0">
              <a:spcBef>
                <a:spcPct val="0"/>
              </a:spcBef>
              <a:spcAft>
                <a:spcPct val="0"/>
              </a:spcAft>
              <a:defRPr sz="1600" b="1">
                <a:solidFill>
                  <a:schemeClr val="tx1"/>
                </a:solidFill>
                <a:latin typeface="黑体" panose="02010609060101010101" pitchFamily="49" charset="-122"/>
                <a:ea typeface="宋体" panose="02010600030101010101" pitchFamily="2" charset="-122"/>
              </a:defRPr>
            </a:lvl8pPr>
            <a:lvl9pPr marL="3886200" indent="-228600" eaLnBrk="0" fontAlgn="base" hangingPunct="0">
              <a:spcBef>
                <a:spcPct val="0"/>
              </a:spcBef>
              <a:spcAft>
                <a:spcPct val="0"/>
              </a:spcAft>
              <a:defRPr sz="1600" b="1">
                <a:solidFill>
                  <a:schemeClr val="tx1"/>
                </a:solidFill>
                <a:latin typeface="黑体" panose="02010609060101010101" pitchFamily="49" charset="-122"/>
                <a:ea typeface="宋体" panose="02010600030101010101" pitchFamily="2" charset="-122"/>
              </a:defRPr>
            </a:lvl9pPr>
          </a:lstStyle>
          <a:p>
            <a:pPr defTabSz="914400"/>
            <a:endParaRPr lang="zh-CN" altLang="en-US" sz="1125">
              <a:solidFill>
                <a:srgbClr val="FFFFFF"/>
              </a:solidFill>
              <a:ea typeface="微软雅黑" panose="020B0503020204020204" pitchFamily="34" charset="-122"/>
              <a:sym typeface="黑体" panose="02010609060101010101" pitchFamily="49" charset="-122"/>
            </a:endParaRPr>
          </a:p>
        </p:txBody>
      </p:sp>
      <p:sp>
        <p:nvSpPr>
          <p:cNvPr id="155653" name="Text Box 4"/>
          <p:cNvSpPr>
            <a:spLocks noChangeArrowheads="1"/>
          </p:cNvSpPr>
          <p:nvPr/>
        </p:nvSpPr>
        <p:spPr bwMode="auto">
          <a:xfrm>
            <a:off x="1774761" y="4943445"/>
            <a:ext cx="8558639" cy="5664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600" b="1">
                <a:solidFill>
                  <a:schemeClr val="tx1"/>
                </a:solidFill>
                <a:latin typeface="黑体" panose="02010609060101010101" pitchFamily="49" charset="-122"/>
                <a:ea typeface="宋体" panose="02010600030101010101" pitchFamily="2" charset="-122"/>
              </a:defRPr>
            </a:lvl1pPr>
            <a:lvl2pPr marL="742950" indent="-285750">
              <a:defRPr sz="1600" b="1">
                <a:solidFill>
                  <a:schemeClr val="tx1"/>
                </a:solidFill>
                <a:latin typeface="黑体" panose="02010609060101010101" pitchFamily="49" charset="-122"/>
                <a:ea typeface="宋体" panose="02010600030101010101" pitchFamily="2" charset="-122"/>
              </a:defRPr>
            </a:lvl2pPr>
            <a:lvl3pPr marL="1143000" indent="-228600">
              <a:defRPr sz="1600" b="1">
                <a:solidFill>
                  <a:schemeClr val="tx1"/>
                </a:solidFill>
                <a:latin typeface="黑体" panose="02010609060101010101" pitchFamily="49" charset="-122"/>
                <a:ea typeface="宋体" panose="02010600030101010101" pitchFamily="2" charset="-122"/>
              </a:defRPr>
            </a:lvl3pPr>
            <a:lvl4pPr marL="1600200" indent="-228600">
              <a:defRPr sz="1600" b="1">
                <a:solidFill>
                  <a:schemeClr val="tx1"/>
                </a:solidFill>
                <a:latin typeface="黑体" panose="02010609060101010101" pitchFamily="49" charset="-122"/>
                <a:ea typeface="宋体" panose="02010600030101010101" pitchFamily="2" charset="-122"/>
              </a:defRPr>
            </a:lvl4pPr>
            <a:lvl5pPr marL="2057400" indent="-228600">
              <a:defRPr sz="1600" b="1">
                <a:solidFill>
                  <a:schemeClr val="tx1"/>
                </a:solidFill>
                <a:latin typeface="黑体" panose="02010609060101010101" pitchFamily="49" charset="-122"/>
                <a:ea typeface="宋体" panose="02010600030101010101" pitchFamily="2" charset="-122"/>
              </a:defRPr>
            </a:lvl5pPr>
            <a:lvl6pPr marL="2514600" indent="-228600" eaLnBrk="0" fontAlgn="base" hangingPunct="0">
              <a:spcBef>
                <a:spcPct val="0"/>
              </a:spcBef>
              <a:spcAft>
                <a:spcPct val="0"/>
              </a:spcAft>
              <a:defRPr sz="1600" b="1">
                <a:solidFill>
                  <a:schemeClr val="tx1"/>
                </a:solidFill>
                <a:latin typeface="黑体" panose="02010609060101010101" pitchFamily="49" charset="-122"/>
                <a:ea typeface="宋体" panose="02010600030101010101" pitchFamily="2" charset="-122"/>
              </a:defRPr>
            </a:lvl6pPr>
            <a:lvl7pPr marL="2971800" indent="-228600" eaLnBrk="0" fontAlgn="base" hangingPunct="0">
              <a:spcBef>
                <a:spcPct val="0"/>
              </a:spcBef>
              <a:spcAft>
                <a:spcPct val="0"/>
              </a:spcAft>
              <a:defRPr sz="1600" b="1">
                <a:solidFill>
                  <a:schemeClr val="tx1"/>
                </a:solidFill>
                <a:latin typeface="黑体" panose="02010609060101010101" pitchFamily="49" charset="-122"/>
                <a:ea typeface="宋体" panose="02010600030101010101" pitchFamily="2" charset="-122"/>
              </a:defRPr>
            </a:lvl7pPr>
            <a:lvl8pPr marL="3429000" indent="-228600" eaLnBrk="0" fontAlgn="base" hangingPunct="0">
              <a:spcBef>
                <a:spcPct val="0"/>
              </a:spcBef>
              <a:spcAft>
                <a:spcPct val="0"/>
              </a:spcAft>
              <a:defRPr sz="1600" b="1">
                <a:solidFill>
                  <a:schemeClr val="tx1"/>
                </a:solidFill>
                <a:latin typeface="黑体" panose="02010609060101010101" pitchFamily="49" charset="-122"/>
                <a:ea typeface="宋体" panose="02010600030101010101" pitchFamily="2" charset="-122"/>
              </a:defRPr>
            </a:lvl8pPr>
            <a:lvl9pPr marL="3886200" indent="-228600" eaLnBrk="0" fontAlgn="base" hangingPunct="0">
              <a:spcBef>
                <a:spcPct val="0"/>
              </a:spcBef>
              <a:spcAft>
                <a:spcPct val="0"/>
              </a:spcAft>
              <a:defRPr sz="1600" b="1">
                <a:solidFill>
                  <a:schemeClr val="tx1"/>
                </a:solidFill>
                <a:latin typeface="黑体" panose="02010609060101010101" pitchFamily="49" charset="-122"/>
                <a:ea typeface="宋体" panose="02010600030101010101" pitchFamily="2" charset="-122"/>
              </a:defRPr>
            </a:lvl9pPr>
          </a:lstStyle>
          <a:p>
            <a:pPr algn="ctr" defTabSz="914400">
              <a:lnSpc>
                <a:spcPct val="125000"/>
              </a:lnSpc>
            </a:pPr>
            <a:r>
              <a:rPr lang="en-US" altLang="zh-CN" sz="2465" dirty="0">
                <a:solidFill>
                  <a:srgbClr val="44546A"/>
                </a:solidFill>
                <a:latin typeface="Calibri" panose="020F0502020204030204" pitchFamily="34" charset="0"/>
                <a:ea typeface="微软雅黑" panose="020B0503020204020204" pitchFamily="34" charset="-122"/>
                <a:sym typeface="黑体" panose="02010609060101010101" pitchFamily="49" charset="-122"/>
              </a:rPr>
              <a:t>2025</a:t>
            </a:r>
            <a:r>
              <a:rPr lang="zh-CN" altLang="en-US" sz="2465" dirty="0">
                <a:solidFill>
                  <a:srgbClr val="44546A"/>
                </a:solidFill>
                <a:latin typeface="Calibri" panose="020F0502020204030204" pitchFamily="34" charset="0"/>
                <a:ea typeface="微软雅黑" panose="020B0503020204020204" pitchFamily="34" charset="-122"/>
                <a:sym typeface="黑体" panose="02010609060101010101" pitchFamily="49" charset="-122"/>
              </a:rPr>
              <a:t>年</a:t>
            </a:r>
            <a:r>
              <a:rPr lang="en-US" altLang="zh-CN" sz="2465" dirty="0">
                <a:solidFill>
                  <a:srgbClr val="44546A"/>
                </a:solidFill>
                <a:latin typeface="Calibri" panose="020F0502020204030204" pitchFamily="34" charset="0"/>
                <a:ea typeface="微软雅黑" panose="020B0503020204020204" pitchFamily="34" charset="-122"/>
                <a:sym typeface="黑体" panose="02010609060101010101" pitchFamily="49" charset="-122"/>
              </a:rPr>
              <a:t>11</a:t>
            </a:r>
            <a:r>
              <a:rPr lang="zh-CN" altLang="en-US" sz="2465" dirty="0">
                <a:solidFill>
                  <a:srgbClr val="44546A"/>
                </a:solidFill>
                <a:latin typeface="Calibri" panose="020F0502020204030204" pitchFamily="34" charset="0"/>
                <a:ea typeface="微软雅黑" panose="020B0503020204020204" pitchFamily="34" charset="-122"/>
                <a:sym typeface="黑体" panose="02010609060101010101" pitchFamily="49" charset="-122"/>
              </a:rPr>
              <a:t>月</a:t>
            </a:r>
            <a:endParaRPr lang="zh-CN" altLang="en-US" sz="2465" dirty="0">
              <a:solidFill>
                <a:srgbClr val="44546A"/>
              </a:solidFill>
              <a:latin typeface="Calibri" panose="020F0502020204030204" pitchFamily="34" charset="0"/>
              <a:ea typeface="微软雅黑" panose="020B0503020204020204" pitchFamily="34" charset="-122"/>
              <a:sym typeface="黑体" panose="02010609060101010101" pitchFamily="49" charset="-122"/>
            </a:endParaRPr>
          </a:p>
        </p:txBody>
      </p:sp>
      <p:pic>
        <p:nvPicPr>
          <p:cNvPr id="5" name="图片 4" descr="图片1_meitu_1"/>
          <p:cNvPicPr>
            <a:picLocks noChangeAspect="1"/>
          </p:cNvPicPr>
          <p:nvPr/>
        </p:nvPicPr>
        <p:blipFill>
          <a:blip r:embed="rId2" cstate="print"/>
          <a:stretch>
            <a:fillRect/>
          </a:stretch>
        </p:blipFill>
        <p:spPr>
          <a:xfrm>
            <a:off x="882650" y="1621155"/>
            <a:ext cx="11309350" cy="2189480"/>
          </a:xfrm>
          <a:prstGeom prst="rect">
            <a:avLst/>
          </a:prstGeom>
        </p:spPr>
      </p:pic>
      <p:sp>
        <p:nvSpPr>
          <p:cNvPr id="155654" name="Rectangle 7"/>
          <p:cNvSpPr>
            <a:spLocks noChangeArrowheads="1"/>
          </p:cNvSpPr>
          <p:nvPr/>
        </p:nvSpPr>
        <p:spPr bwMode="auto">
          <a:xfrm>
            <a:off x="1056005" y="1772920"/>
            <a:ext cx="10749915" cy="1869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8144" tIns="40723" rIns="78144" bIns="40723" anchor="ctr" anchorCtr="1"/>
          <a:lstStyle>
            <a:lvl1pPr>
              <a:defRPr sz="1600" b="1">
                <a:solidFill>
                  <a:schemeClr val="tx1"/>
                </a:solidFill>
                <a:latin typeface="黑体" panose="02010609060101010101" pitchFamily="49" charset="-122"/>
                <a:ea typeface="宋体" panose="02010600030101010101" pitchFamily="2" charset="-122"/>
              </a:defRPr>
            </a:lvl1pPr>
            <a:lvl2pPr marL="742950" indent="-285750">
              <a:defRPr sz="1600" b="1">
                <a:solidFill>
                  <a:schemeClr val="tx1"/>
                </a:solidFill>
                <a:latin typeface="黑体" panose="02010609060101010101" pitchFamily="49" charset="-122"/>
                <a:ea typeface="宋体" panose="02010600030101010101" pitchFamily="2" charset="-122"/>
              </a:defRPr>
            </a:lvl2pPr>
            <a:lvl3pPr marL="1143000" indent="-228600">
              <a:defRPr sz="1600" b="1">
                <a:solidFill>
                  <a:schemeClr val="tx1"/>
                </a:solidFill>
                <a:latin typeface="黑体" panose="02010609060101010101" pitchFamily="49" charset="-122"/>
                <a:ea typeface="宋体" panose="02010600030101010101" pitchFamily="2" charset="-122"/>
              </a:defRPr>
            </a:lvl3pPr>
            <a:lvl4pPr marL="1600200" indent="-228600">
              <a:defRPr sz="1600" b="1">
                <a:solidFill>
                  <a:schemeClr val="tx1"/>
                </a:solidFill>
                <a:latin typeface="黑体" panose="02010609060101010101" pitchFamily="49" charset="-122"/>
                <a:ea typeface="宋体" panose="02010600030101010101" pitchFamily="2" charset="-122"/>
              </a:defRPr>
            </a:lvl4pPr>
            <a:lvl5pPr marL="2057400" indent="-228600">
              <a:defRPr sz="1600" b="1">
                <a:solidFill>
                  <a:schemeClr val="tx1"/>
                </a:solidFill>
                <a:latin typeface="黑体" panose="02010609060101010101" pitchFamily="49" charset="-122"/>
                <a:ea typeface="宋体" panose="02010600030101010101" pitchFamily="2" charset="-122"/>
              </a:defRPr>
            </a:lvl5pPr>
            <a:lvl6pPr marL="2514600" indent="-228600" eaLnBrk="0" fontAlgn="base" hangingPunct="0">
              <a:spcBef>
                <a:spcPct val="0"/>
              </a:spcBef>
              <a:spcAft>
                <a:spcPct val="0"/>
              </a:spcAft>
              <a:defRPr sz="1600" b="1">
                <a:solidFill>
                  <a:schemeClr val="tx1"/>
                </a:solidFill>
                <a:latin typeface="黑体" panose="02010609060101010101" pitchFamily="49" charset="-122"/>
                <a:ea typeface="宋体" panose="02010600030101010101" pitchFamily="2" charset="-122"/>
              </a:defRPr>
            </a:lvl6pPr>
            <a:lvl7pPr marL="2971800" indent="-228600" eaLnBrk="0" fontAlgn="base" hangingPunct="0">
              <a:spcBef>
                <a:spcPct val="0"/>
              </a:spcBef>
              <a:spcAft>
                <a:spcPct val="0"/>
              </a:spcAft>
              <a:defRPr sz="1600" b="1">
                <a:solidFill>
                  <a:schemeClr val="tx1"/>
                </a:solidFill>
                <a:latin typeface="黑体" panose="02010609060101010101" pitchFamily="49" charset="-122"/>
                <a:ea typeface="宋体" panose="02010600030101010101" pitchFamily="2" charset="-122"/>
              </a:defRPr>
            </a:lvl7pPr>
            <a:lvl8pPr marL="3429000" indent="-228600" eaLnBrk="0" fontAlgn="base" hangingPunct="0">
              <a:spcBef>
                <a:spcPct val="0"/>
              </a:spcBef>
              <a:spcAft>
                <a:spcPct val="0"/>
              </a:spcAft>
              <a:defRPr sz="1600" b="1">
                <a:solidFill>
                  <a:schemeClr val="tx1"/>
                </a:solidFill>
                <a:latin typeface="黑体" panose="02010609060101010101" pitchFamily="49" charset="-122"/>
                <a:ea typeface="宋体" panose="02010600030101010101" pitchFamily="2" charset="-122"/>
              </a:defRPr>
            </a:lvl8pPr>
            <a:lvl9pPr marL="3886200" indent="-228600" eaLnBrk="0" fontAlgn="base" hangingPunct="0">
              <a:spcBef>
                <a:spcPct val="0"/>
              </a:spcBef>
              <a:spcAft>
                <a:spcPct val="0"/>
              </a:spcAft>
              <a:defRPr sz="1600" b="1">
                <a:solidFill>
                  <a:schemeClr val="tx1"/>
                </a:solidFill>
                <a:latin typeface="黑体" panose="02010609060101010101" pitchFamily="49" charset="-122"/>
                <a:ea typeface="宋体" panose="02010600030101010101" pitchFamily="2" charset="-122"/>
              </a:defRPr>
            </a:lvl9pPr>
          </a:lstStyle>
          <a:p>
            <a:pPr algn="ctr"/>
            <a:r>
              <a:rPr lang="zh-CN" altLang="en-US" sz="5400" kern="0" noProof="0" dirty="0" smtClean="0">
                <a:ln>
                  <a:noFill/>
                </a:ln>
                <a:solidFill>
                  <a:schemeClr val="bg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办公类物资标准库要素信息</a:t>
            </a:r>
            <a:endParaRPr lang="zh-CN" altLang="en-US" sz="5400" kern="0" noProof="0" dirty="0" smtClean="0">
              <a:ln>
                <a:noFill/>
              </a:ln>
              <a:solidFill>
                <a:schemeClr val="bg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algn="ctr"/>
            <a:r>
              <a:rPr lang="zh-CN" altLang="en-US" sz="5400" kern="0" noProof="0" dirty="0" smtClean="0">
                <a:ln>
                  <a:noFill/>
                </a:ln>
                <a:solidFill>
                  <a:schemeClr val="bg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提交培训资料</a:t>
            </a:r>
            <a:endParaRPr lang="zh-CN" altLang="en-US" sz="5400" kern="0" noProof="0" dirty="0" smtClean="0">
              <a:ln>
                <a:noFill/>
              </a:ln>
              <a:solidFill>
                <a:schemeClr val="bg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094264" y="472770"/>
            <a:ext cx="5901055" cy="953135"/>
          </a:xfrm>
          <a:prstGeom prst="rect">
            <a:avLst/>
          </a:prstGeom>
        </p:spPr>
        <p:txBody>
          <a:bodyPr wrap="none">
            <a:spAutoFit/>
          </a:bodyPr>
          <a:lstStyle/>
          <a:p>
            <a:pPr algn="l" defTabSz="914400">
              <a:defRPr/>
            </a:pPr>
            <a:r>
              <a:rPr lang="zh-CN" altLang="en-US" sz="2800" b="1" dirty="0">
                <a:solidFill>
                  <a:srgbClr val="00706B"/>
                </a:solidFill>
                <a:latin typeface="微软雅黑" panose="020B0503020204020204" pitchFamily="34" charset="-122"/>
                <a:ea typeface="微软雅黑" panose="020B0503020204020204" pitchFamily="34" charset="-122"/>
              </a:rPr>
              <a:t>标准库要素信息提交要点</a:t>
            </a:r>
            <a:r>
              <a:rPr lang="en-US" altLang="zh-CN" sz="2800" b="1" dirty="0">
                <a:solidFill>
                  <a:srgbClr val="00706B"/>
                </a:solidFill>
                <a:latin typeface="微软雅黑" panose="020B0503020204020204" pitchFamily="34" charset="-122"/>
                <a:ea typeface="微软雅黑" panose="020B0503020204020204" pitchFamily="34" charset="-122"/>
              </a:rPr>
              <a:t>—</a:t>
            </a:r>
            <a:r>
              <a:rPr lang="zh-CN" sz="2800" b="1" dirty="0">
                <a:solidFill>
                  <a:srgbClr val="00706B"/>
                </a:solidFill>
                <a:latin typeface="微软雅黑" panose="020B0503020204020204" pitchFamily="34" charset="-122"/>
                <a:ea typeface="微软雅黑" panose="020B0503020204020204" pitchFamily="34" charset="-122"/>
              </a:rPr>
              <a:t>品牌</a:t>
            </a:r>
            <a:r>
              <a:rPr lang="zh-CN" sz="2800" b="1" dirty="0">
                <a:solidFill>
                  <a:srgbClr val="00706B"/>
                </a:solidFill>
                <a:latin typeface="微软雅黑" panose="020B0503020204020204" pitchFamily="34" charset="-122"/>
                <a:ea typeface="微软雅黑" panose="020B0503020204020204" pitchFamily="34" charset="-122"/>
                <a:sym typeface="+mn-ea"/>
              </a:rPr>
              <a:t>管理</a:t>
            </a:r>
            <a:endParaRPr lang="zh-CN" sz="2800" b="1" dirty="0">
              <a:solidFill>
                <a:srgbClr val="00706B"/>
              </a:solidFill>
              <a:latin typeface="微软雅黑" panose="020B0503020204020204" pitchFamily="34" charset="-122"/>
              <a:ea typeface="微软雅黑" panose="020B0503020204020204" pitchFamily="34" charset="-122"/>
            </a:endParaRPr>
          </a:p>
          <a:p>
            <a:pPr algn="l" defTabSz="914400">
              <a:defRPr/>
            </a:pPr>
            <a:endParaRPr lang="zh-CN" sz="2800" b="1" dirty="0">
              <a:solidFill>
                <a:srgbClr val="00706B"/>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98425" y="504825"/>
            <a:ext cx="792480" cy="521970"/>
          </a:xfrm>
          <a:prstGeom prst="rect">
            <a:avLst/>
          </a:prstGeom>
          <a:noFill/>
        </p:spPr>
        <p:txBody>
          <a:bodyPr wrap="square" rtlCol="0" anchor="t">
            <a:spAutoFit/>
          </a:bodyPr>
          <a:p>
            <a:r>
              <a:rPr lang="en-US" altLang="zh-CN" sz="2800" b="1" dirty="0">
                <a:solidFill>
                  <a:schemeClr val="bg1"/>
                </a:solidFill>
                <a:latin typeface="微软雅黑" panose="020B0503020204020204" pitchFamily="34" charset="-122"/>
                <a:ea typeface="微软雅黑" panose="020B0503020204020204" pitchFamily="34" charset="-122"/>
                <a:sym typeface="+mn-ea"/>
              </a:rPr>
              <a:t>1.3</a:t>
            </a:r>
            <a:endParaRPr lang="en-US" altLang="zh-CN" sz="2800" b="1" dirty="0">
              <a:solidFill>
                <a:schemeClr val="bg1"/>
              </a:solidFill>
              <a:latin typeface="微软雅黑" panose="020B0503020204020204" pitchFamily="34" charset="-122"/>
              <a:ea typeface="微软雅黑" panose="020B0503020204020204" pitchFamily="34" charset="-122"/>
              <a:sym typeface="+mn-ea"/>
            </a:endParaRPr>
          </a:p>
        </p:txBody>
      </p:sp>
      <p:sp>
        <p:nvSpPr>
          <p:cNvPr id="24" name="流程图: 可选过程 23"/>
          <p:cNvSpPr/>
          <p:nvPr/>
        </p:nvSpPr>
        <p:spPr>
          <a:xfrm>
            <a:off x="5087620" y="1565275"/>
            <a:ext cx="7056755" cy="5112385"/>
          </a:xfrm>
          <a:prstGeom prst="flowChartAlternateProcess">
            <a:avLst/>
          </a:prstGeom>
        </p:spPr>
        <p:style>
          <a:lnRef idx="0">
            <a:srgbClr val="FFFFFF"/>
          </a:lnRef>
          <a:fillRef idx="1">
            <a:schemeClr val="accent1"/>
          </a:fillRef>
          <a:effectRef idx="0">
            <a:srgbClr val="FFFFFF"/>
          </a:effectRef>
          <a:fontRef idx="minor">
            <a:schemeClr val="lt1"/>
          </a:fontRef>
        </p:style>
        <p:txBody>
          <a:bodyPr wrap="square">
            <a:spAutoFit/>
            <a:scene3d>
              <a:camera prst="orthographicFront"/>
              <a:lightRig rig="threePt" dir="t"/>
            </a:scene3d>
          </a:bodyPr>
          <a:p>
            <a:pPr algn="r">
              <a:lnSpc>
                <a:spcPct val="150000"/>
              </a:lnSpc>
            </a:pPr>
            <a:endParaRPr lang="zh-CN" altLang="en-US" sz="1600" b="1" dirty="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Arial" panose="020B0604020202020204" pitchFamily="34" charset="0"/>
            </a:endParaRPr>
          </a:p>
        </p:txBody>
      </p:sp>
      <p:sp>
        <p:nvSpPr>
          <p:cNvPr id="22" name="流程图: 可选过程 21"/>
          <p:cNvSpPr/>
          <p:nvPr/>
        </p:nvSpPr>
        <p:spPr>
          <a:xfrm>
            <a:off x="35560" y="1628775"/>
            <a:ext cx="4752340" cy="5157470"/>
          </a:xfrm>
          <a:prstGeom prst="flowChartAlternateProcess">
            <a:avLst/>
          </a:prstGeom>
        </p:spPr>
        <p:style>
          <a:lnRef idx="0">
            <a:srgbClr val="FFFFFF"/>
          </a:lnRef>
          <a:fillRef idx="1">
            <a:schemeClr val="accent1"/>
          </a:fillRef>
          <a:effectRef idx="0">
            <a:srgbClr val="FFFFFF"/>
          </a:effectRef>
          <a:fontRef idx="minor">
            <a:schemeClr val="lt1"/>
          </a:fontRef>
        </p:style>
        <p:txBody>
          <a:bodyPr wrap="square">
            <a:spAutoFit/>
            <a:scene3d>
              <a:camera prst="orthographicFront"/>
              <a:lightRig rig="threePt" dir="t"/>
            </a:scene3d>
          </a:bodyPr>
          <a:p>
            <a:pPr algn="r">
              <a:lnSpc>
                <a:spcPct val="150000"/>
              </a:lnSpc>
            </a:pPr>
            <a:endParaRPr lang="zh-CN" altLang="en-US" sz="1600" b="1" dirty="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Arial" panose="020B0604020202020204" pitchFamily="34" charset="0"/>
            </a:endParaRPr>
          </a:p>
        </p:txBody>
      </p:sp>
      <p:sp>
        <p:nvSpPr>
          <p:cNvPr id="16" name="五边形 15"/>
          <p:cNvSpPr/>
          <p:nvPr/>
        </p:nvSpPr>
        <p:spPr>
          <a:xfrm>
            <a:off x="10344150" y="5732780"/>
            <a:ext cx="1728470" cy="432435"/>
          </a:xfrm>
          <a:prstGeom prst="homePlate">
            <a:avLst/>
          </a:prstGeom>
        </p:spPr>
        <p:txBody>
          <a:bodyPr wrap="square">
            <a:spAutoFit/>
            <a:scene3d>
              <a:camera prst="orthographicFront"/>
              <a:lightRig rig="threePt" dir="t"/>
            </a:scene3d>
          </a:bodyPr>
          <a:p>
            <a:pPr algn="r">
              <a:lnSpc>
                <a:spcPct val="150000"/>
              </a:lnSpc>
            </a:pPr>
            <a:endParaRPr lang="zh-CN" altLang="en-US" sz="1600" b="1" dirty="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Arial" panose="020B0604020202020204" pitchFamily="34" charset="0"/>
            </a:endParaRPr>
          </a:p>
        </p:txBody>
      </p:sp>
      <p:sp>
        <p:nvSpPr>
          <p:cNvPr id="17" name="右箭头 16"/>
          <p:cNvSpPr/>
          <p:nvPr/>
        </p:nvSpPr>
        <p:spPr>
          <a:xfrm>
            <a:off x="10128250" y="6092825"/>
            <a:ext cx="1224280" cy="648335"/>
          </a:xfrm>
          <a:prstGeom prst="rightArrow">
            <a:avLst/>
          </a:prstGeom>
        </p:spPr>
        <p:txBody>
          <a:bodyPr wrap="square">
            <a:spAutoFit/>
            <a:scene3d>
              <a:camera prst="orthographicFront"/>
              <a:lightRig rig="threePt" dir="t"/>
            </a:scene3d>
          </a:bodyPr>
          <a:p>
            <a:pPr algn="r">
              <a:lnSpc>
                <a:spcPct val="150000"/>
              </a:lnSpc>
            </a:pPr>
            <a:endParaRPr lang="zh-CN" altLang="en-US" sz="1600" b="1" dirty="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Arial" panose="020B0604020202020204" pitchFamily="34" charset="0"/>
            </a:endParaRPr>
          </a:p>
        </p:txBody>
      </p:sp>
      <p:pic>
        <p:nvPicPr>
          <p:cNvPr id="5" name="图片 4" descr="SGCCIGW_17615355784465"/>
          <p:cNvPicPr>
            <a:picLocks noChangeAspect="1"/>
          </p:cNvPicPr>
          <p:nvPr/>
        </p:nvPicPr>
        <p:blipFill>
          <a:blip r:embed="rId1"/>
          <a:stretch>
            <a:fillRect/>
          </a:stretch>
        </p:blipFill>
        <p:spPr>
          <a:xfrm>
            <a:off x="191770" y="2127885"/>
            <a:ext cx="1923415" cy="2481580"/>
          </a:xfrm>
          <a:prstGeom prst="rect">
            <a:avLst/>
          </a:prstGeom>
        </p:spPr>
      </p:pic>
      <p:pic>
        <p:nvPicPr>
          <p:cNvPr id="7" name="图片 6" descr="SGCCIGW_17615358933282"/>
          <p:cNvPicPr>
            <a:picLocks noChangeAspect="1"/>
          </p:cNvPicPr>
          <p:nvPr/>
        </p:nvPicPr>
        <p:blipFill>
          <a:blip r:embed="rId2"/>
          <a:stretch>
            <a:fillRect/>
          </a:stretch>
        </p:blipFill>
        <p:spPr>
          <a:xfrm>
            <a:off x="2639695" y="2084705"/>
            <a:ext cx="2049780" cy="2538095"/>
          </a:xfrm>
          <a:prstGeom prst="rect">
            <a:avLst/>
          </a:prstGeom>
        </p:spPr>
      </p:pic>
      <p:pic>
        <p:nvPicPr>
          <p:cNvPr id="8" name="图片 7" descr="SGCCIGW_17615361326828"/>
          <p:cNvPicPr>
            <a:picLocks noChangeAspect="1"/>
          </p:cNvPicPr>
          <p:nvPr/>
        </p:nvPicPr>
        <p:blipFill>
          <a:blip r:embed="rId3"/>
          <a:stretch>
            <a:fillRect/>
          </a:stretch>
        </p:blipFill>
        <p:spPr>
          <a:xfrm>
            <a:off x="767715" y="5085080"/>
            <a:ext cx="3330575" cy="1564640"/>
          </a:xfrm>
          <a:prstGeom prst="rect">
            <a:avLst/>
          </a:prstGeom>
        </p:spPr>
      </p:pic>
      <p:sp>
        <p:nvSpPr>
          <p:cNvPr id="9" name="文本框 8"/>
          <p:cNvSpPr txBox="1"/>
          <p:nvPr/>
        </p:nvSpPr>
        <p:spPr>
          <a:xfrm>
            <a:off x="407670" y="1196975"/>
            <a:ext cx="4064000" cy="368300"/>
          </a:xfrm>
          <a:prstGeom prst="rect">
            <a:avLst/>
          </a:prstGeom>
          <a:noFill/>
        </p:spPr>
        <p:txBody>
          <a:bodyPr wrap="square" rtlCol="0">
            <a:spAutoFit/>
          </a:bodyPr>
          <a:p>
            <a:r>
              <a:rPr lang="zh-CN" altLang="en-US"/>
              <a:t>示例：企业质量管理资质能力</a:t>
            </a:r>
            <a:endParaRPr lang="zh-CN" altLang="en-US"/>
          </a:p>
        </p:txBody>
      </p:sp>
      <p:sp>
        <p:nvSpPr>
          <p:cNvPr id="11" name="右箭头 10"/>
          <p:cNvSpPr/>
          <p:nvPr/>
        </p:nvSpPr>
        <p:spPr>
          <a:xfrm>
            <a:off x="2207895" y="3213100"/>
            <a:ext cx="360680" cy="107950"/>
          </a:xfrm>
          <a:prstGeom prst="rightArrow">
            <a:avLst/>
          </a:prstGeom>
          <a:solidFill>
            <a:schemeClr val="bg1"/>
          </a:solidFill>
        </p:spPr>
        <p:style>
          <a:lnRef idx="0">
            <a:srgbClr val="FFFFFF"/>
          </a:lnRef>
          <a:fillRef idx="1">
            <a:schemeClr val="accent1"/>
          </a:fillRef>
          <a:effectRef idx="0">
            <a:srgbClr val="FFFFFF"/>
          </a:effectRef>
          <a:fontRef idx="minor">
            <a:schemeClr val="lt1"/>
          </a:fontRef>
        </p:style>
        <p:txBody>
          <a:bodyPr wrap="square">
            <a:noAutofit/>
            <a:scene3d>
              <a:camera prst="orthographicFront"/>
              <a:lightRig rig="threePt" dir="t"/>
            </a:scene3d>
          </a:bodyPr>
          <a:p>
            <a:pPr algn="r">
              <a:lnSpc>
                <a:spcPct val="150000"/>
              </a:lnSpc>
            </a:pPr>
            <a:endParaRPr lang="zh-CN" altLang="en-US" sz="1600" b="1" dirty="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Arial" panose="020B0604020202020204" pitchFamily="34" charset="0"/>
            </a:endParaRPr>
          </a:p>
        </p:txBody>
      </p:sp>
      <p:sp>
        <p:nvSpPr>
          <p:cNvPr id="12" name="右箭头 11"/>
          <p:cNvSpPr/>
          <p:nvPr/>
        </p:nvSpPr>
        <p:spPr>
          <a:xfrm rot="7980000">
            <a:off x="2712720" y="4787265"/>
            <a:ext cx="339090" cy="139700"/>
          </a:xfrm>
          <a:prstGeom prst="rightArrow">
            <a:avLst/>
          </a:prstGeom>
          <a:solidFill>
            <a:schemeClr val="bg1"/>
          </a:solidFill>
        </p:spPr>
        <p:style>
          <a:lnRef idx="0">
            <a:srgbClr val="FFFFFF"/>
          </a:lnRef>
          <a:fillRef idx="1">
            <a:schemeClr val="accent1"/>
          </a:fillRef>
          <a:effectRef idx="0">
            <a:srgbClr val="FFFFFF"/>
          </a:effectRef>
          <a:fontRef idx="minor">
            <a:schemeClr val="lt1"/>
          </a:fontRef>
        </p:style>
        <p:txBody>
          <a:bodyPr wrap="square">
            <a:noAutofit/>
            <a:scene3d>
              <a:camera prst="orthographicFront"/>
              <a:lightRig rig="threePt" dir="t"/>
            </a:scene3d>
          </a:bodyPr>
          <a:p>
            <a:pPr algn="r">
              <a:lnSpc>
                <a:spcPct val="150000"/>
              </a:lnSpc>
            </a:pPr>
            <a:endParaRPr lang="zh-CN" altLang="en-US" sz="1600" b="1" dirty="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Arial" panose="020B0604020202020204" pitchFamily="34" charset="0"/>
            </a:endParaRPr>
          </a:p>
        </p:txBody>
      </p:sp>
      <p:sp>
        <p:nvSpPr>
          <p:cNvPr id="13" name="文本框 12"/>
          <p:cNvSpPr txBox="1"/>
          <p:nvPr/>
        </p:nvSpPr>
        <p:spPr>
          <a:xfrm>
            <a:off x="7288530" y="1196975"/>
            <a:ext cx="4064000" cy="368300"/>
          </a:xfrm>
          <a:prstGeom prst="rect">
            <a:avLst/>
          </a:prstGeom>
          <a:noFill/>
        </p:spPr>
        <p:txBody>
          <a:bodyPr wrap="square" rtlCol="0">
            <a:spAutoFit/>
          </a:bodyPr>
          <a:p>
            <a:r>
              <a:rPr lang="zh-CN" altLang="en-US"/>
              <a:t>示例：企业供货能力</a:t>
            </a:r>
            <a:endParaRPr lang="zh-CN" altLang="en-US"/>
          </a:p>
        </p:txBody>
      </p:sp>
      <p:pic>
        <p:nvPicPr>
          <p:cNvPr id="14" name="图片 13" descr="SGCCIGW_17615363039962"/>
          <p:cNvPicPr>
            <a:picLocks noChangeAspect="1"/>
          </p:cNvPicPr>
          <p:nvPr/>
        </p:nvPicPr>
        <p:blipFill>
          <a:blip r:embed="rId4"/>
          <a:stretch>
            <a:fillRect/>
          </a:stretch>
        </p:blipFill>
        <p:spPr>
          <a:xfrm>
            <a:off x="5193665" y="2420620"/>
            <a:ext cx="2592070" cy="1383030"/>
          </a:xfrm>
          <a:prstGeom prst="rect">
            <a:avLst/>
          </a:prstGeom>
        </p:spPr>
      </p:pic>
      <p:pic>
        <p:nvPicPr>
          <p:cNvPr id="15" name="图片 14" descr="SGCCIGW_1761536562492"/>
          <p:cNvPicPr>
            <a:picLocks noChangeAspect="1"/>
          </p:cNvPicPr>
          <p:nvPr/>
        </p:nvPicPr>
        <p:blipFill>
          <a:blip r:embed="rId5"/>
          <a:stretch>
            <a:fillRect/>
          </a:stretch>
        </p:blipFill>
        <p:spPr>
          <a:xfrm>
            <a:off x="8323580" y="1772920"/>
            <a:ext cx="1798955" cy="2491740"/>
          </a:xfrm>
          <a:prstGeom prst="rect">
            <a:avLst/>
          </a:prstGeom>
        </p:spPr>
      </p:pic>
      <p:pic>
        <p:nvPicPr>
          <p:cNvPr id="18" name="图片 17" descr="SGCCIGW_17615366502996"/>
          <p:cNvPicPr>
            <a:picLocks noChangeAspect="1"/>
          </p:cNvPicPr>
          <p:nvPr/>
        </p:nvPicPr>
        <p:blipFill>
          <a:blip r:embed="rId6"/>
          <a:stretch>
            <a:fillRect/>
          </a:stretch>
        </p:blipFill>
        <p:spPr>
          <a:xfrm>
            <a:off x="10200640" y="1730375"/>
            <a:ext cx="1676400" cy="2367280"/>
          </a:xfrm>
          <a:prstGeom prst="rect">
            <a:avLst/>
          </a:prstGeom>
        </p:spPr>
      </p:pic>
      <p:pic>
        <p:nvPicPr>
          <p:cNvPr id="20" name="图片 19" descr="SGCCIGW_17615366724828"/>
          <p:cNvPicPr>
            <a:picLocks noChangeAspect="1"/>
          </p:cNvPicPr>
          <p:nvPr/>
        </p:nvPicPr>
        <p:blipFill>
          <a:blip r:embed="rId7"/>
          <a:stretch>
            <a:fillRect/>
          </a:stretch>
        </p:blipFill>
        <p:spPr>
          <a:xfrm>
            <a:off x="8760460" y="5028565"/>
            <a:ext cx="2977515" cy="1604010"/>
          </a:xfrm>
          <a:prstGeom prst="rect">
            <a:avLst/>
          </a:prstGeom>
        </p:spPr>
      </p:pic>
      <p:pic>
        <p:nvPicPr>
          <p:cNvPr id="23" name="图片 22" descr="SGCCIGW_17615368685437"/>
          <p:cNvPicPr>
            <a:picLocks noChangeAspect="1"/>
          </p:cNvPicPr>
          <p:nvPr/>
        </p:nvPicPr>
        <p:blipFill>
          <a:blip r:embed="rId8"/>
          <a:stretch>
            <a:fillRect/>
          </a:stretch>
        </p:blipFill>
        <p:spPr>
          <a:xfrm>
            <a:off x="5231765" y="5085080"/>
            <a:ext cx="2554605" cy="1160780"/>
          </a:xfrm>
          <a:prstGeom prst="rect">
            <a:avLst/>
          </a:prstGeom>
        </p:spPr>
      </p:pic>
      <p:sp>
        <p:nvSpPr>
          <p:cNvPr id="25" name="右箭头 24"/>
          <p:cNvSpPr/>
          <p:nvPr/>
        </p:nvSpPr>
        <p:spPr>
          <a:xfrm>
            <a:off x="7896225" y="3068955"/>
            <a:ext cx="401955" cy="130175"/>
          </a:xfrm>
          <a:prstGeom prst="rightArrow">
            <a:avLst/>
          </a:prstGeom>
          <a:solidFill>
            <a:schemeClr val="bg1"/>
          </a:solidFill>
        </p:spPr>
        <p:txBody>
          <a:bodyPr wrap="square">
            <a:noAutofit/>
            <a:scene3d>
              <a:camera prst="orthographicFront"/>
              <a:lightRig rig="threePt" dir="t"/>
            </a:scene3d>
          </a:bodyPr>
          <a:p>
            <a:pPr algn="r">
              <a:lnSpc>
                <a:spcPct val="150000"/>
              </a:lnSpc>
            </a:pPr>
            <a:endParaRPr lang="zh-CN" altLang="en-US" sz="1600" b="1" dirty="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Arial" panose="020B0604020202020204" pitchFamily="34" charset="0"/>
            </a:endParaRPr>
          </a:p>
        </p:txBody>
      </p:sp>
      <p:sp>
        <p:nvSpPr>
          <p:cNvPr id="27" name="右箭头 26"/>
          <p:cNvSpPr/>
          <p:nvPr/>
        </p:nvSpPr>
        <p:spPr>
          <a:xfrm rot="5400000">
            <a:off x="9944100" y="4627880"/>
            <a:ext cx="420370" cy="109855"/>
          </a:xfrm>
          <a:prstGeom prst="rightArrow">
            <a:avLst/>
          </a:prstGeom>
          <a:solidFill>
            <a:schemeClr val="bg1"/>
          </a:solidFill>
        </p:spPr>
        <p:txBody>
          <a:bodyPr wrap="square">
            <a:noAutofit/>
            <a:scene3d>
              <a:camera prst="orthographicFront"/>
              <a:lightRig rig="threePt" dir="t"/>
            </a:scene3d>
          </a:bodyPr>
          <a:p>
            <a:pPr algn="r">
              <a:lnSpc>
                <a:spcPct val="150000"/>
              </a:lnSpc>
            </a:pPr>
            <a:endParaRPr lang="zh-CN" altLang="en-US" sz="1600" b="1" dirty="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Arial" panose="020B0604020202020204" pitchFamily="34" charset="0"/>
            </a:endParaRPr>
          </a:p>
        </p:txBody>
      </p:sp>
      <p:sp>
        <p:nvSpPr>
          <p:cNvPr id="30" name="右箭头 29"/>
          <p:cNvSpPr/>
          <p:nvPr/>
        </p:nvSpPr>
        <p:spPr>
          <a:xfrm rot="10800000">
            <a:off x="7967980" y="5589270"/>
            <a:ext cx="420370" cy="109855"/>
          </a:xfrm>
          <a:prstGeom prst="rightArrow">
            <a:avLst/>
          </a:prstGeom>
          <a:solidFill>
            <a:schemeClr val="bg1"/>
          </a:solidFill>
        </p:spPr>
        <p:txBody>
          <a:bodyPr wrap="square">
            <a:noAutofit/>
            <a:scene3d>
              <a:camera prst="orthographicFront"/>
              <a:lightRig rig="threePt" dir="t"/>
            </a:scene3d>
          </a:bodyPr>
          <a:p>
            <a:pPr algn="r">
              <a:lnSpc>
                <a:spcPct val="150000"/>
              </a:lnSpc>
            </a:pPr>
            <a:endParaRPr lang="zh-CN" altLang="en-US" sz="1600" b="1" dirty="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094264" y="472770"/>
            <a:ext cx="7259320" cy="521970"/>
          </a:xfrm>
          <a:prstGeom prst="rect">
            <a:avLst/>
          </a:prstGeom>
        </p:spPr>
        <p:txBody>
          <a:bodyPr wrap="none">
            <a:spAutoFit/>
          </a:bodyPr>
          <a:lstStyle/>
          <a:p>
            <a:pPr algn="l" defTabSz="914400">
              <a:defRPr/>
            </a:pPr>
            <a:r>
              <a:rPr lang="zh-CN" altLang="en-US" sz="2800" b="1" dirty="0">
                <a:solidFill>
                  <a:srgbClr val="00706B"/>
                </a:solidFill>
                <a:latin typeface="微软雅黑" panose="020B0503020204020204" pitchFamily="34" charset="-122"/>
                <a:ea typeface="微软雅黑" panose="020B0503020204020204" pitchFamily="34" charset="-122"/>
              </a:rPr>
              <a:t>标准库要素信息提交要点</a:t>
            </a:r>
            <a:r>
              <a:rPr lang="en-US" altLang="zh-CN" sz="2800" b="1" dirty="0">
                <a:solidFill>
                  <a:srgbClr val="00706B"/>
                </a:solidFill>
                <a:latin typeface="微软雅黑" panose="020B0503020204020204" pitchFamily="34" charset="-122"/>
                <a:ea typeface="微软雅黑" panose="020B0503020204020204" pitchFamily="34" charset="-122"/>
              </a:rPr>
              <a:t>-</a:t>
            </a:r>
            <a:r>
              <a:rPr lang="en-US" altLang="zh-CN" sz="2800" b="1" dirty="0">
                <a:solidFill>
                  <a:srgbClr val="00706B"/>
                </a:solidFill>
                <a:latin typeface="微软雅黑" panose="020B0503020204020204" pitchFamily="34" charset="-122"/>
                <a:ea typeface="微软雅黑" panose="020B0503020204020204" pitchFamily="34" charset="-122"/>
              </a:rPr>
              <a:t>2025</a:t>
            </a:r>
            <a:r>
              <a:rPr lang="zh-CN" altLang="en-US" sz="2800" b="1" dirty="0">
                <a:solidFill>
                  <a:srgbClr val="00706B"/>
                </a:solidFill>
                <a:latin typeface="微软雅黑" panose="020B0503020204020204" pitchFamily="34" charset="-122"/>
                <a:ea typeface="微软雅黑" panose="020B0503020204020204" pitchFamily="34" charset="-122"/>
              </a:rPr>
              <a:t>批次品类信息</a:t>
            </a:r>
            <a:endParaRPr lang="zh-CN" altLang="en-US" sz="2800" b="1" dirty="0">
              <a:solidFill>
                <a:srgbClr val="00706B"/>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98425" y="504825"/>
            <a:ext cx="792480" cy="521970"/>
          </a:xfrm>
          <a:prstGeom prst="rect">
            <a:avLst/>
          </a:prstGeom>
          <a:noFill/>
        </p:spPr>
        <p:txBody>
          <a:bodyPr wrap="square" rtlCol="0" anchor="t">
            <a:spAutoFit/>
          </a:bodyPr>
          <a:p>
            <a:r>
              <a:rPr lang="en-US" altLang="zh-CN" sz="2800" b="1" dirty="0">
                <a:solidFill>
                  <a:schemeClr val="bg1"/>
                </a:solidFill>
                <a:latin typeface="微软雅黑" panose="020B0503020204020204" pitchFamily="34" charset="-122"/>
                <a:ea typeface="微软雅黑" panose="020B0503020204020204" pitchFamily="34" charset="-122"/>
                <a:sym typeface="+mn-ea"/>
              </a:rPr>
              <a:t>1.3</a:t>
            </a:r>
            <a:endParaRPr lang="en-US" altLang="zh-CN" sz="2800" b="1" dirty="0">
              <a:solidFill>
                <a:schemeClr val="bg1"/>
              </a:solidFill>
              <a:latin typeface="微软雅黑" panose="020B0503020204020204" pitchFamily="34" charset="-122"/>
              <a:ea typeface="微软雅黑" panose="020B0503020204020204" pitchFamily="34" charset="-122"/>
              <a:sym typeface="+mn-ea"/>
            </a:endParaRPr>
          </a:p>
        </p:txBody>
      </p:sp>
      <p:graphicFrame>
        <p:nvGraphicFramePr>
          <p:cNvPr id="7" name="表格 6"/>
          <p:cNvGraphicFramePr/>
          <p:nvPr>
            <p:custDataLst>
              <p:tags r:id="rId1"/>
            </p:custDataLst>
          </p:nvPr>
        </p:nvGraphicFramePr>
        <p:xfrm>
          <a:off x="609600" y="1268730"/>
          <a:ext cx="10947400" cy="5277485"/>
        </p:xfrm>
        <a:graphic>
          <a:graphicData uri="http://schemas.openxmlformats.org/drawingml/2006/table">
            <a:tbl>
              <a:tblPr/>
              <a:tblGrid>
                <a:gridCol w="624205"/>
                <a:gridCol w="650240"/>
                <a:gridCol w="650875"/>
                <a:gridCol w="650240"/>
                <a:gridCol w="650875"/>
                <a:gridCol w="929640"/>
                <a:gridCol w="742315"/>
                <a:gridCol w="972185"/>
                <a:gridCol w="608330"/>
                <a:gridCol w="847090"/>
                <a:gridCol w="461645"/>
                <a:gridCol w="462280"/>
                <a:gridCol w="1042670"/>
                <a:gridCol w="504825"/>
                <a:gridCol w="596265"/>
                <a:gridCol w="553720"/>
              </a:tblGrid>
              <a:tr h="501650">
                <a:tc gridSpan="16">
                  <a:txBody>
                    <a:bodyPr/>
                    <a:p>
                      <a:pPr algn="l" fontAlgn="ctr"/>
                      <a:r>
                        <a:rPr lang="en-US" altLang="zh-CN" sz="1200" b="0" i="0">
                          <a:solidFill>
                            <a:srgbClr val="000000"/>
                          </a:solidFill>
                          <a:latin typeface="宋体" panose="02010600030101010101" pitchFamily="2" charset="-122"/>
                          <a:ea typeface="宋体" panose="02010600030101010101" pitchFamily="2" charset="-122"/>
                        </a:rPr>
                        <a:t>※</a:t>
                      </a:r>
                      <a:r>
                        <a:rPr lang="zh-CN" altLang="en-US" sz="1200" b="0" i="0">
                          <a:solidFill>
                            <a:srgbClr val="000000"/>
                          </a:solidFill>
                          <a:latin typeface="宋体" panose="02010600030101010101" pitchFamily="2" charset="-122"/>
                          <a:ea typeface="宋体" panose="02010600030101010101" pitchFamily="2" charset="-122"/>
                        </a:rPr>
                        <a:t>备注：本批次</a:t>
                      </a:r>
                      <a:r>
                        <a:rPr lang="en-US" altLang="zh-CN" sz="1200" b="0" i="0">
                          <a:solidFill>
                            <a:srgbClr val="000000"/>
                          </a:solidFill>
                          <a:latin typeface="宋体" panose="02010600030101010101" pitchFamily="2" charset="-122"/>
                          <a:ea typeface="宋体" panose="02010600030101010101" pitchFamily="2" charset="-122"/>
                        </a:rPr>
                        <a:t>15</a:t>
                      </a:r>
                      <a:r>
                        <a:rPr lang="zh-CN" altLang="en-US" sz="1200" b="0" i="0">
                          <a:solidFill>
                            <a:srgbClr val="000000"/>
                          </a:solidFill>
                          <a:latin typeface="宋体" panose="02010600030101010101" pitchFamily="2" charset="-122"/>
                          <a:ea typeface="宋体" panose="02010600030101010101" pitchFamily="2" charset="-122"/>
                        </a:rPr>
                        <a:t>个小类细化成</a:t>
                      </a:r>
                      <a:r>
                        <a:rPr lang="en-US" altLang="zh-CN" sz="1200" b="0" i="0">
                          <a:solidFill>
                            <a:srgbClr val="000000"/>
                          </a:solidFill>
                          <a:latin typeface="宋体" panose="02010600030101010101" pitchFamily="2" charset="-122"/>
                          <a:ea typeface="宋体" panose="02010600030101010101" pitchFamily="2" charset="-122"/>
                        </a:rPr>
                        <a:t>33</a:t>
                      </a:r>
                      <a:r>
                        <a:rPr lang="zh-CN" altLang="en-US" sz="1200" b="0" i="0">
                          <a:solidFill>
                            <a:srgbClr val="000000"/>
                          </a:solidFill>
                          <a:latin typeface="宋体" panose="02010600030101010101" pitchFamily="2" charset="-122"/>
                          <a:ea typeface="宋体" panose="02010600030101010101" pitchFamily="2" charset="-122"/>
                        </a:rPr>
                        <a:t>个细化小类，针对于</a:t>
                      </a:r>
                      <a:r>
                        <a:rPr lang="en-US" altLang="zh-CN" sz="1200">
                          <a:solidFill>
                            <a:srgbClr val="000000"/>
                          </a:solidFill>
                          <a:latin typeface="宋体" panose="02010600030101010101" pitchFamily="2" charset="-122"/>
                          <a:ea typeface="宋体" panose="02010600030101010101" pitchFamily="2" charset="-122"/>
                          <a:sym typeface="+mn-ea"/>
                        </a:rPr>
                        <a:t>25</a:t>
                      </a:r>
                      <a:r>
                        <a:rPr lang="zh-CN" altLang="en-US" sz="1200">
                          <a:solidFill>
                            <a:srgbClr val="000000"/>
                          </a:solidFill>
                          <a:latin typeface="宋体" panose="02010600030101010101" pitchFamily="2" charset="-122"/>
                          <a:ea typeface="宋体" panose="02010600030101010101" pitchFamily="2" charset="-122"/>
                          <a:sym typeface="+mn-ea"/>
                        </a:rPr>
                        <a:t>批次</a:t>
                      </a:r>
                      <a:r>
                        <a:rPr lang="zh-CN" altLang="en-US" sz="1200" b="0" i="0">
                          <a:solidFill>
                            <a:srgbClr val="000000"/>
                          </a:solidFill>
                          <a:latin typeface="宋体" panose="02010600030101010101" pitchFamily="2" charset="-122"/>
                          <a:ea typeface="宋体" panose="02010600030101010101" pitchFamily="2" charset="-122"/>
                        </a:rPr>
                        <a:t>未进行细化的小类，供应商推送标准库时请选择与当前三级分类名称一致的细化小类。</a:t>
                      </a:r>
                      <a:endParaRPr lang="zh-CN" altLang="en-US" sz="12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a:noFill/>
                    </a:lnL>
                    <a:lnR>
                      <a:noFill/>
                    </a:lnR>
                    <a:lnT>
                      <a:noFill/>
                    </a:lnT>
                    <a:lnB w="12700">
                      <a:solidFill>
                        <a:schemeClr val="tx1"/>
                      </a:solidFill>
                      <a:prstDash val="solid"/>
                    </a:lnB>
                    <a:solidFill>
                      <a:srgbClr val="FFFF00"/>
                    </a:solidFill>
                  </a:tcPr>
                </a:tc>
                <a:tc hMerge="1">
                  <a:tcPr>
                    <a:lnT>
                      <a:noFill/>
                    </a:lnT>
                    <a:lnB w="12700">
                      <a:solidFill>
                        <a:schemeClr val="tx1"/>
                      </a:solidFill>
                      <a:prstDash val="solid"/>
                    </a:lnB>
                  </a:tcPr>
                </a:tc>
                <a:tc hMerge="1">
                  <a:tcPr>
                    <a:lnT>
                      <a:noFill/>
                    </a:lnT>
                    <a:lnB w="12700">
                      <a:solidFill>
                        <a:schemeClr val="tx1"/>
                      </a:solidFill>
                      <a:prstDash val="solid"/>
                    </a:lnB>
                  </a:tcPr>
                </a:tc>
                <a:tc hMerge="1">
                  <a:tcPr>
                    <a:lnT>
                      <a:noFill/>
                    </a:lnT>
                    <a:lnB w="12700">
                      <a:solidFill>
                        <a:schemeClr val="tx1"/>
                      </a:solidFill>
                      <a:prstDash val="solid"/>
                    </a:lnB>
                  </a:tcPr>
                </a:tc>
                <a:tc hMerge="1">
                  <a:tcPr>
                    <a:lnT>
                      <a:noFill/>
                    </a:lnT>
                    <a:lnB w="12700">
                      <a:solidFill>
                        <a:schemeClr val="tx1"/>
                      </a:solidFill>
                      <a:prstDash val="solid"/>
                    </a:lnB>
                  </a:tcPr>
                </a:tc>
                <a:tc hMerge="1">
                  <a:tcPr>
                    <a:lnT>
                      <a:noFill/>
                    </a:lnT>
                    <a:lnB w="12700">
                      <a:solidFill>
                        <a:schemeClr val="tx1"/>
                      </a:solidFill>
                      <a:prstDash val="solid"/>
                    </a:lnB>
                  </a:tcPr>
                </a:tc>
                <a:tc hMerge="1">
                  <a:tcPr>
                    <a:lnT>
                      <a:noFill/>
                    </a:lnT>
                    <a:lnB w="12700">
                      <a:solidFill>
                        <a:schemeClr val="tx1"/>
                      </a:solidFill>
                      <a:prstDash val="solid"/>
                    </a:lnB>
                  </a:tcPr>
                </a:tc>
                <a:tc hMerge="1">
                  <a:tcPr>
                    <a:lnT>
                      <a:noFill/>
                    </a:lnT>
                    <a:lnB w="12700">
                      <a:solidFill>
                        <a:schemeClr val="tx1"/>
                      </a:solidFill>
                      <a:prstDash val="solid"/>
                    </a:lnB>
                  </a:tcPr>
                </a:tc>
                <a:tc hMerge="1">
                  <a:tcPr>
                    <a:lnT>
                      <a:noFill/>
                    </a:lnT>
                    <a:lnB w="12700">
                      <a:solidFill>
                        <a:schemeClr val="tx1"/>
                      </a:solidFill>
                      <a:prstDash val="solid"/>
                    </a:lnB>
                  </a:tcPr>
                </a:tc>
                <a:tc hMerge="1">
                  <a:tcPr>
                    <a:lnT>
                      <a:noFill/>
                    </a:lnT>
                    <a:lnB w="12700">
                      <a:solidFill>
                        <a:schemeClr val="tx1"/>
                      </a:solidFill>
                      <a:prstDash val="solid"/>
                    </a:lnB>
                  </a:tcPr>
                </a:tc>
                <a:tc hMerge="1">
                  <a:tcPr>
                    <a:lnT>
                      <a:noFill/>
                    </a:lnT>
                    <a:lnB w="12700">
                      <a:solidFill>
                        <a:schemeClr val="tx1"/>
                      </a:solidFill>
                      <a:prstDash val="solid"/>
                    </a:lnB>
                  </a:tcPr>
                </a:tc>
                <a:tc hMerge="1">
                  <a:tcPr>
                    <a:lnT>
                      <a:noFill/>
                    </a:lnT>
                    <a:lnB w="12700">
                      <a:solidFill>
                        <a:schemeClr val="tx1"/>
                      </a:solidFill>
                      <a:prstDash val="solid"/>
                    </a:lnB>
                  </a:tcPr>
                </a:tc>
                <a:tc hMerge="1">
                  <a:tcPr>
                    <a:lnT>
                      <a:noFill/>
                    </a:lnT>
                    <a:lnB w="12700">
                      <a:solidFill>
                        <a:schemeClr val="tx1"/>
                      </a:solidFill>
                      <a:prstDash val="solid"/>
                    </a:lnB>
                  </a:tcPr>
                </a:tc>
                <a:tc hMerge="1">
                  <a:tcPr>
                    <a:lnT>
                      <a:noFill/>
                    </a:lnT>
                    <a:lnB w="12700">
                      <a:solidFill>
                        <a:schemeClr val="tx1"/>
                      </a:solidFill>
                      <a:prstDash val="solid"/>
                    </a:lnB>
                  </a:tcPr>
                </a:tc>
                <a:tc hMerge="1">
                  <a:tcPr>
                    <a:lnT>
                      <a:noFill/>
                    </a:lnT>
                    <a:lnB w="12700">
                      <a:solidFill>
                        <a:schemeClr val="tx1"/>
                      </a:solidFill>
                      <a:prstDash val="solid"/>
                    </a:lnB>
                  </a:tcPr>
                </a:tc>
                <a:tc hMerge="1">
                  <a:tcPr>
                    <a:lnR>
                      <a:noFill/>
                    </a:lnR>
                    <a:lnT>
                      <a:noFill/>
                    </a:lnT>
                    <a:lnB w="12700">
                      <a:solidFill>
                        <a:schemeClr val="tx1"/>
                      </a:solidFill>
                      <a:prstDash val="solid"/>
                    </a:lnB>
                  </a:tcPr>
                </a:tc>
              </a:tr>
              <a:tr h="615315">
                <a:tc>
                  <a:txBody>
                    <a:bodyPr/>
                    <a:p>
                      <a:pPr algn="ctr" fontAlgn="ctr"/>
                      <a:r>
                        <a:rPr lang="zh-CN" altLang="en-US" sz="1000" b="1" i="0">
                          <a:solidFill>
                            <a:srgbClr val="000000"/>
                          </a:solidFill>
                          <a:latin typeface="宋体" panose="02010600030101010101" pitchFamily="2" charset="-122"/>
                          <a:ea typeface="宋体" panose="02010600030101010101" pitchFamily="2" charset="-122"/>
                        </a:rPr>
                        <a:t>物料编码</a:t>
                      </a:r>
                      <a:endParaRPr lang="zh-CN" altLang="en-US" sz="1000" b="1" i="0">
                        <a:solidFill>
                          <a:srgbClr val="000000"/>
                        </a:solidFill>
                        <a:latin typeface="宋体" panose="02010600030101010101" pitchFamily="2" charset="-122"/>
                        <a:ea typeface="宋体" panose="02010600030101010101" pitchFamily="2" charset="-122"/>
                      </a:endParaRPr>
                    </a:p>
                  </a:txBody>
                  <a:tcPr marL="9842" marR="9842" marT="9842" marB="0"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solidFill>
                      <a:schemeClr val="bg2"/>
                    </a:solidFill>
                  </a:tcPr>
                </a:tc>
                <a:tc>
                  <a:txBody>
                    <a:bodyPr/>
                    <a:p>
                      <a:pPr algn="ctr" fontAlgn="ctr"/>
                      <a:r>
                        <a:rPr lang="zh-CN" altLang="en-US" sz="1000" b="1" i="0">
                          <a:solidFill>
                            <a:srgbClr val="000000"/>
                          </a:solidFill>
                          <a:latin typeface="宋体" panose="02010600030101010101" pitchFamily="2" charset="-122"/>
                          <a:ea typeface="宋体" panose="02010600030101010101" pitchFamily="2" charset="-122"/>
                        </a:rPr>
                        <a:t>物料小类</a:t>
                      </a:r>
                      <a:endParaRPr lang="zh-CN" altLang="en-US" sz="1000" b="1" i="0">
                        <a:solidFill>
                          <a:srgbClr val="000000"/>
                        </a:solidFill>
                        <a:latin typeface="宋体" panose="02010600030101010101" pitchFamily="2" charset="-122"/>
                        <a:ea typeface="宋体" panose="02010600030101010101" pitchFamily="2" charset="-122"/>
                      </a:endParaRPr>
                    </a:p>
                  </a:txBody>
                  <a:tcPr marL="9842" marR="9842" marT="9842" marB="0"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solidFill>
                      <a:schemeClr val="bg2"/>
                    </a:solidFill>
                  </a:tcPr>
                </a:tc>
                <a:tc>
                  <a:txBody>
                    <a:bodyPr/>
                    <a:p>
                      <a:pPr algn="ctr" fontAlgn="ctr"/>
                      <a:r>
                        <a:rPr lang="zh-CN" altLang="en-US" sz="1000" b="1" i="0">
                          <a:solidFill>
                            <a:srgbClr val="000000"/>
                          </a:solidFill>
                          <a:latin typeface="宋体" panose="02010600030101010101" pitchFamily="2" charset="-122"/>
                          <a:ea typeface="宋体" panose="02010600030101010101" pitchFamily="2" charset="-122"/>
                        </a:rPr>
                        <a:t>一级分类</a:t>
                      </a:r>
                      <a:endParaRPr lang="zh-CN" altLang="en-US" sz="1000" b="1" i="0">
                        <a:solidFill>
                          <a:srgbClr val="000000"/>
                        </a:solidFill>
                        <a:latin typeface="宋体" panose="02010600030101010101" pitchFamily="2" charset="-122"/>
                        <a:ea typeface="宋体" panose="02010600030101010101" pitchFamily="2" charset="-122"/>
                      </a:endParaRPr>
                    </a:p>
                  </a:txBody>
                  <a:tcPr marL="9842" marR="9842" marT="9842" marB="0"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solidFill>
                      <a:schemeClr val="bg2"/>
                    </a:solidFill>
                  </a:tcPr>
                </a:tc>
                <a:tc>
                  <a:txBody>
                    <a:bodyPr/>
                    <a:p>
                      <a:pPr algn="ctr" fontAlgn="ctr"/>
                      <a:r>
                        <a:rPr lang="zh-CN" altLang="en-US" sz="1000" b="1" i="0">
                          <a:solidFill>
                            <a:srgbClr val="000000"/>
                          </a:solidFill>
                          <a:latin typeface="宋体" panose="02010600030101010101" pitchFamily="2" charset="-122"/>
                          <a:ea typeface="宋体" panose="02010600030101010101" pitchFamily="2" charset="-122"/>
                        </a:rPr>
                        <a:t>二级分类</a:t>
                      </a:r>
                      <a:endParaRPr lang="zh-CN" altLang="en-US" sz="1000" b="1" i="0">
                        <a:solidFill>
                          <a:srgbClr val="000000"/>
                        </a:solidFill>
                        <a:latin typeface="宋体" panose="02010600030101010101" pitchFamily="2" charset="-122"/>
                        <a:ea typeface="宋体" panose="02010600030101010101" pitchFamily="2" charset="-122"/>
                      </a:endParaRPr>
                    </a:p>
                  </a:txBody>
                  <a:tcPr marL="9842" marR="9842" marT="9842" marB="0"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solidFill>
                      <a:schemeClr val="bg2"/>
                    </a:solidFill>
                  </a:tcPr>
                </a:tc>
                <a:tc>
                  <a:txBody>
                    <a:bodyPr/>
                    <a:p>
                      <a:pPr algn="ctr" fontAlgn="ctr"/>
                      <a:r>
                        <a:rPr lang="zh-CN" altLang="en-US" sz="1000" b="1" i="0">
                          <a:solidFill>
                            <a:srgbClr val="000000"/>
                          </a:solidFill>
                          <a:latin typeface="宋体" panose="02010600030101010101" pitchFamily="2" charset="-122"/>
                          <a:ea typeface="宋体" panose="02010600030101010101" pitchFamily="2" charset="-122"/>
                        </a:rPr>
                        <a:t>三级分类</a:t>
                      </a:r>
                      <a:endParaRPr lang="zh-CN" altLang="en-US" sz="1000" b="1" i="0">
                        <a:solidFill>
                          <a:srgbClr val="000000"/>
                        </a:solidFill>
                        <a:latin typeface="宋体" panose="02010600030101010101" pitchFamily="2" charset="-122"/>
                        <a:ea typeface="宋体" panose="02010600030101010101" pitchFamily="2" charset="-122"/>
                      </a:endParaRPr>
                    </a:p>
                  </a:txBody>
                  <a:tcPr marL="9842" marR="9842" marT="9842" marB="0"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solidFill>
                      <a:schemeClr val="bg2"/>
                    </a:solidFill>
                  </a:tcPr>
                </a:tc>
                <a:tc>
                  <a:txBody>
                    <a:bodyPr/>
                    <a:p>
                      <a:pPr algn="ctr" fontAlgn="ctr"/>
                      <a:r>
                        <a:rPr lang="zh-CN" altLang="en-US" sz="1000" b="1" i="0">
                          <a:solidFill>
                            <a:srgbClr val="000000"/>
                          </a:solidFill>
                          <a:latin typeface="宋体" panose="02010600030101010101" pitchFamily="2" charset="-122"/>
                          <a:ea typeface="宋体" panose="02010600030101010101" pitchFamily="2" charset="-122"/>
                        </a:rPr>
                        <a:t>三级分类编号</a:t>
                      </a:r>
                      <a:endParaRPr lang="zh-CN" altLang="en-US" sz="1000" b="1" i="0">
                        <a:solidFill>
                          <a:srgbClr val="000000"/>
                        </a:solidFill>
                        <a:latin typeface="宋体" panose="02010600030101010101" pitchFamily="2" charset="-122"/>
                        <a:ea typeface="宋体" panose="02010600030101010101" pitchFamily="2" charset="-122"/>
                      </a:endParaRPr>
                    </a:p>
                  </a:txBody>
                  <a:tcPr marL="9842" marR="9842" marT="9842" marB="0"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solidFill>
                      <a:schemeClr val="bg2"/>
                    </a:solidFill>
                  </a:tcPr>
                </a:tc>
                <a:tc>
                  <a:txBody>
                    <a:bodyPr/>
                    <a:p>
                      <a:pPr algn="ctr" fontAlgn="ctr"/>
                      <a:r>
                        <a:rPr lang="zh-CN" altLang="en-US" sz="1000" b="1" i="0">
                          <a:solidFill>
                            <a:srgbClr val="000000"/>
                          </a:solidFill>
                          <a:latin typeface="宋体" panose="02010600030101010101" pitchFamily="2" charset="-122"/>
                          <a:ea typeface="宋体" panose="02010600030101010101" pitchFamily="2" charset="-122"/>
                        </a:rPr>
                        <a:t>细化小类</a:t>
                      </a:r>
                      <a:endParaRPr lang="zh-CN" altLang="en-US" sz="1000" b="1" i="0">
                        <a:solidFill>
                          <a:srgbClr val="000000"/>
                        </a:solidFill>
                        <a:latin typeface="宋体" panose="02010600030101010101" pitchFamily="2" charset="-122"/>
                        <a:ea typeface="宋体" panose="02010600030101010101" pitchFamily="2" charset="-122"/>
                      </a:endParaRPr>
                    </a:p>
                  </a:txBody>
                  <a:tcPr marL="9842" marR="9842" marT="9842" marB="0"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solidFill>
                      <a:schemeClr val="bg2"/>
                    </a:solidFill>
                  </a:tcPr>
                </a:tc>
                <a:tc>
                  <a:txBody>
                    <a:bodyPr/>
                    <a:p>
                      <a:pPr algn="ctr" fontAlgn="ctr"/>
                      <a:r>
                        <a:rPr lang="zh-CN" altLang="en-US" sz="1000" b="1" i="0">
                          <a:solidFill>
                            <a:srgbClr val="000000"/>
                          </a:solidFill>
                          <a:latin typeface="宋体" panose="02010600030101010101" pitchFamily="2" charset="-122"/>
                          <a:ea typeface="宋体" panose="02010600030101010101" pitchFamily="2" charset="-122"/>
                        </a:rPr>
                        <a:t>细化小类编码</a:t>
                      </a:r>
                      <a:endParaRPr lang="zh-CN" altLang="en-US" sz="1000" b="1" i="0">
                        <a:solidFill>
                          <a:srgbClr val="000000"/>
                        </a:solidFill>
                        <a:latin typeface="宋体" panose="02010600030101010101" pitchFamily="2" charset="-122"/>
                        <a:ea typeface="宋体" panose="02010600030101010101" pitchFamily="2" charset="-122"/>
                      </a:endParaRPr>
                    </a:p>
                  </a:txBody>
                  <a:tcPr marL="9842" marR="9842" marT="9842" marB="0"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solidFill>
                      <a:schemeClr val="bg2"/>
                    </a:solidFill>
                  </a:tcPr>
                </a:tc>
                <a:tc>
                  <a:txBody>
                    <a:bodyPr/>
                    <a:p>
                      <a:pPr algn="ctr" fontAlgn="ctr"/>
                      <a:r>
                        <a:rPr lang="zh-CN" altLang="en-US" sz="1000" b="1" i="0">
                          <a:solidFill>
                            <a:srgbClr val="000000"/>
                          </a:solidFill>
                          <a:latin typeface="宋体" panose="02010600030101010101" pitchFamily="2" charset="-122"/>
                          <a:ea typeface="宋体" panose="02010600030101010101" pitchFamily="2" charset="-122"/>
                        </a:rPr>
                        <a:t>链接类型</a:t>
                      </a:r>
                      <a:endParaRPr lang="zh-CN" altLang="en-US" sz="1000" b="1" i="0">
                        <a:solidFill>
                          <a:srgbClr val="000000"/>
                        </a:solidFill>
                        <a:latin typeface="宋体" panose="02010600030101010101" pitchFamily="2" charset="-122"/>
                        <a:ea typeface="宋体" panose="02010600030101010101" pitchFamily="2" charset="-122"/>
                      </a:endParaRPr>
                    </a:p>
                  </a:txBody>
                  <a:tcPr marL="9842" marR="9842" marT="9842" marB="0"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solidFill>
                      <a:schemeClr val="bg2"/>
                    </a:solidFill>
                  </a:tcPr>
                </a:tc>
                <a:tc>
                  <a:txBody>
                    <a:bodyPr/>
                    <a:p>
                      <a:pPr algn="ctr" fontAlgn="ctr"/>
                      <a:r>
                        <a:rPr lang="zh-CN" altLang="en-US" sz="1000" b="1" i="0">
                          <a:solidFill>
                            <a:srgbClr val="000000"/>
                          </a:solidFill>
                          <a:latin typeface="宋体" panose="02010600030101010101" pitchFamily="2" charset="-122"/>
                          <a:ea typeface="宋体" panose="02010600030101010101" pitchFamily="2" charset="-122"/>
                        </a:rPr>
                        <a:t>外链销量要求</a:t>
                      </a:r>
                      <a:endParaRPr lang="zh-CN" altLang="en-US" sz="1000" b="1" i="0">
                        <a:solidFill>
                          <a:srgbClr val="000000"/>
                        </a:solidFill>
                        <a:latin typeface="宋体" panose="02010600030101010101" pitchFamily="2" charset="-122"/>
                        <a:ea typeface="宋体" panose="02010600030101010101" pitchFamily="2" charset="-122"/>
                      </a:endParaRPr>
                    </a:p>
                  </a:txBody>
                  <a:tcPr marL="9842" marR="9842" marT="9842" marB="0"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solidFill>
                      <a:schemeClr val="bg2"/>
                    </a:solidFill>
                  </a:tcPr>
                </a:tc>
                <a:tc>
                  <a:txBody>
                    <a:bodyPr/>
                    <a:p>
                      <a:pPr algn="ctr" fontAlgn="ctr"/>
                      <a:r>
                        <a:rPr lang="zh-CN" altLang="en-US" sz="1000" b="1" i="0">
                          <a:solidFill>
                            <a:srgbClr val="000000"/>
                          </a:solidFill>
                          <a:latin typeface="宋体" panose="02010600030101010101" pitchFamily="2" charset="-122"/>
                          <a:ea typeface="宋体" panose="02010600030101010101" pitchFamily="2" charset="-122"/>
                          <a:cs typeface="宋体" panose="02010600030101010101" pitchFamily="2" charset="-122"/>
                        </a:rPr>
                        <a:t>最高限价</a:t>
                      </a:r>
                      <a:r>
                        <a:rPr lang="en-US" altLang="zh-CN" sz="1000" b="1" i="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altLang="en-US" sz="1000" b="1" i="0">
                          <a:solidFill>
                            <a:srgbClr val="000000"/>
                          </a:solidFill>
                          <a:latin typeface="宋体" panose="02010600030101010101" pitchFamily="2" charset="-122"/>
                          <a:ea typeface="宋体" panose="02010600030101010101" pitchFamily="2" charset="-122"/>
                          <a:cs typeface="宋体" panose="02010600030101010101" pitchFamily="2" charset="-122"/>
                        </a:rPr>
                        <a:t>元</a:t>
                      </a:r>
                      <a:r>
                        <a:rPr lang="en-US" altLang="zh-CN" sz="1000" b="1" i="0">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en-US" altLang="zh-CN" sz="1000" b="1" i="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9842" marR="9842" marT="9842" marB="0"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solidFill>
                      <a:schemeClr val="bg2"/>
                    </a:solidFill>
                  </a:tcPr>
                </a:tc>
                <a:tc>
                  <a:txBody>
                    <a:bodyPr/>
                    <a:p>
                      <a:pPr algn="ctr" fontAlgn="ctr"/>
                      <a:r>
                        <a:rPr lang="zh-CN" altLang="en-US" sz="1000" b="1" i="0">
                          <a:solidFill>
                            <a:srgbClr val="000000"/>
                          </a:solidFill>
                          <a:latin typeface="宋体" panose="02010600030101010101" pitchFamily="2" charset="-122"/>
                          <a:ea typeface="宋体" panose="02010600030101010101" pitchFamily="2" charset="-122"/>
                        </a:rPr>
                        <a:t>单位</a:t>
                      </a:r>
                      <a:endParaRPr lang="zh-CN" altLang="en-US" sz="1000" b="1" i="0">
                        <a:solidFill>
                          <a:srgbClr val="000000"/>
                        </a:solidFill>
                        <a:latin typeface="宋体" panose="02010600030101010101" pitchFamily="2" charset="-122"/>
                        <a:ea typeface="宋体" panose="02010600030101010101" pitchFamily="2" charset="-122"/>
                      </a:endParaRPr>
                    </a:p>
                  </a:txBody>
                  <a:tcPr marL="9842" marR="9842" marT="9842" marB="0"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solidFill>
                      <a:schemeClr val="bg2"/>
                    </a:solidFill>
                  </a:tcPr>
                </a:tc>
                <a:tc>
                  <a:txBody>
                    <a:bodyPr/>
                    <a:p>
                      <a:pPr algn="ctr" fontAlgn="ctr"/>
                      <a:r>
                        <a:rPr lang="zh-CN" altLang="en-US" sz="1000" b="1" i="0">
                          <a:solidFill>
                            <a:srgbClr val="000000"/>
                          </a:solidFill>
                          <a:latin typeface="宋体" panose="02010600030101010101" pitchFamily="2" charset="-122"/>
                          <a:ea typeface="宋体" panose="02010600030101010101" pitchFamily="2" charset="-122"/>
                        </a:rPr>
                        <a:t>负面清单</a:t>
                      </a:r>
                      <a:endParaRPr lang="zh-CN" altLang="en-US" sz="1000" b="1" i="0">
                        <a:solidFill>
                          <a:srgbClr val="000000"/>
                        </a:solidFill>
                        <a:latin typeface="宋体" panose="02010600030101010101" pitchFamily="2" charset="-122"/>
                        <a:ea typeface="宋体" panose="02010600030101010101" pitchFamily="2" charset="-122"/>
                      </a:endParaRPr>
                    </a:p>
                  </a:txBody>
                  <a:tcPr marL="9842" marR="9842" marT="9842" marB="0"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solidFill>
                      <a:schemeClr val="bg2"/>
                    </a:solidFill>
                  </a:tcPr>
                </a:tc>
                <a:tc>
                  <a:txBody>
                    <a:bodyPr/>
                    <a:p>
                      <a:pPr algn="ctr" fontAlgn="ctr"/>
                      <a:r>
                        <a:rPr lang="zh-CN" altLang="en-US" sz="1000" b="1" i="0">
                          <a:solidFill>
                            <a:srgbClr val="000000"/>
                          </a:solidFill>
                          <a:latin typeface="宋体" panose="02010600030101010101" pitchFamily="2" charset="-122"/>
                          <a:ea typeface="宋体" panose="02010600030101010101" pitchFamily="2" charset="-122"/>
                        </a:rPr>
                        <a:t>特征项小类</a:t>
                      </a:r>
                      <a:endParaRPr lang="zh-CN" altLang="en-US" sz="1000" b="1" i="0">
                        <a:solidFill>
                          <a:srgbClr val="000000"/>
                        </a:solidFill>
                        <a:latin typeface="宋体" panose="02010600030101010101" pitchFamily="2" charset="-122"/>
                        <a:ea typeface="宋体" panose="02010600030101010101" pitchFamily="2" charset="-122"/>
                      </a:endParaRPr>
                    </a:p>
                  </a:txBody>
                  <a:tcPr marL="9842" marR="9842" marT="9842" marB="0"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solidFill>
                      <a:schemeClr val="bg2"/>
                    </a:solidFill>
                  </a:tcPr>
                </a:tc>
                <a:tc>
                  <a:txBody>
                    <a:bodyPr/>
                    <a:p>
                      <a:pPr algn="ctr" fontAlgn="ctr"/>
                      <a:r>
                        <a:rPr lang="zh-CN" altLang="en-US" sz="1000" b="1" i="0">
                          <a:solidFill>
                            <a:srgbClr val="000000"/>
                          </a:solidFill>
                          <a:latin typeface="宋体" panose="02010600030101010101" pitchFamily="2" charset="-122"/>
                          <a:ea typeface="宋体" panose="02010600030101010101" pitchFamily="2" charset="-122"/>
                        </a:rPr>
                        <a:t>无条形码小类</a:t>
                      </a:r>
                      <a:endParaRPr lang="zh-CN" altLang="en-US" sz="1000" b="1" i="0">
                        <a:solidFill>
                          <a:srgbClr val="000000"/>
                        </a:solidFill>
                        <a:latin typeface="宋体" panose="02010600030101010101" pitchFamily="2" charset="-122"/>
                        <a:ea typeface="宋体" panose="02010600030101010101" pitchFamily="2" charset="-122"/>
                      </a:endParaRPr>
                    </a:p>
                  </a:txBody>
                  <a:tcPr marL="9842" marR="9842" marT="9842" marB="0"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solidFill>
                      <a:schemeClr val="bg2"/>
                    </a:solidFill>
                  </a:tcPr>
                </a:tc>
                <a:tc>
                  <a:txBody>
                    <a:bodyPr/>
                    <a:p>
                      <a:pPr algn="ctr" fontAlgn="ctr"/>
                      <a:r>
                        <a:rPr lang="zh-CN" altLang="en-US" sz="1000" b="1" i="0">
                          <a:solidFill>
                            <a:srgbClr val="000000"/>
                          </a:solidFill>
                          <a:latin typeface="宋体" panose="02010600030101010101" pitchFamily="2" charset="-122"/>
                          <a:ea typeface="宋体" panose="02010600030101010101" pitchFamily="2" charset="-122"/>
                        </a:rPr>
                        <a:t>无颜色要求小类</a:t>
                      </a:r>
                      <a:endParaRPr lang="zh-CN" altLang="en-US" sz="1000" b="1" i="0">
                        <a:solidFill>
                          <a:srgbClr val="000000"/>
                        </a:solidFill>
                        <a:latin typeface="宋体" panose="02010600030101010101" pitchFamily="2" charset="-122"/>
                        <a:ea typeface="宋体" panose="02010600030101010101" pitchFamily="2" charset="-122"/>
                      </a:endParaRPr>
                    </a:p>
                  </a:txBody>
                  <a:tcPr marL="9842" marR="9842" marT="9842" marB="0"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solidFill>
                      <a:schemeClr val="bg2"/>
                    </a:solidFill>
                  </a:tcPr>
                </a:tc>
              </a:tr>
              <a:tr h="357505">
                <a:tc>
                  <a:txBody>
                    <a:bodyPr/>
                    <a:p>
                      <a:pPr algn="ctr" fontAlgn="ctr"/>
                      <a:r>
                        <a:rPr lang="en-US" altLang="zh-CN" sz="1000" b="0" i="0">
                          <a:solidFill>
                            <a:srgbClr val="000000"/>
                          </a:solidFill>
                          <a:latin typeface="宋体" panose="02010600030101010101" pitchFamily="2" charset="-122"/>
                          <a:ea typeface="宋体" panose="02010600030101010101" pitchFamily="2" charset="-122"/>
                        </a:rPr>
                        <a:t>500134448</a:t>
                      </a:r>
                      <a:endParaRPr lang="en-US" altLang="zh-CN" sz="10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c>
                  <a:txBody>
                    <a:bodyPr/>
                    <a:p>
                      <a:pPr algn="ctr" fontAlgn="ctr"/>
                      <a:r>
                        <a:rPr lang="zh-CN" altLang="en-US" sz="1000" b="0" i="0">
                          <a:solidFill>
                            <a:srgbClr val="000000"/>
                          </a:solidFill>
                          <a:latin typeface="宋体" panose="02010600030101010101" pitchFamily="2" charset="-122"/>
                          <a:ea typeface="宋体" panose="02010600030101010101" pitchFamily="2" charset="-122"/>
                        </a:rPr>
                        <a:t>复印纸</a:t>
                      </a:r>
                      <a:endParaRPr lang="zh-CN" altLang="en-US" sz="10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c>
                  <a:txBody>
                    <a:bodyPr/>
                    <a:p>
                      <a:pPr algn="ctr" fontAlgn="ctr"/>
                      <a:r>
                        <a:rPr lang="zh-CN" altLang="en-US" sz="1000" b="0" i="0">
                          <a:solidFill>
                            <a:srgbClr val="000000"/>
                          </a:solidFill>
                          <a:latin typeface="宋体" panose="02010600030101010101" pitchFamily="2" charset="-122"/>
                          <a:ea typeface="宋体" panose="02010600030101010101" pitchFamily="2" charset="-122"/>
                        </a:rPr>
                        <a:t>办公类用品</a:t>
                      </a:r>
                      <a:endParaRPr lang="zh-CN" altLang="en-US" sz="10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c>
                  <a:txBody>
                    <a:bodyPr/>
                    <a:p>
                      <a:pPr algn="ctr" fontAlgn="ctr"/>
                      <a:r>
                        <a:rPr lang="zh-CN" altLang="en-US" sz="1000" b="0" i="0">
                          <a:solidFill>
                            <a:srgbClr val="000000"/>
                          </a:solidFill>
                          <a:latin typeface="宋体" panose="02010600030101010101" pitchFamily="2" charset="-122"/>
                          <a:ea typeface="宋体" panose="02010600030101010101" pitchFamily="2" charset="-122"/>
                        </a:rPr>
                        <a:t>办公纸品</a:t>
                      </a:r>
                      <a:endParaRPr lang="zh-CN" altLang="en-US" sz="10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c>
                  <a:txBody>
                    <a:bodyPr/>
                    <a:p>
                      <a:pPr algn="ctr" fontAlgn="ctr"/>
                      <a:r>
                        <a:rPr lang="zh-CN" altLang="en-US" sz="1000" b="0" i="0">
                          <a:solidFill>
                            <a:srgbClr val="000000"/>
                          </a:solidFill>
                          <a:latin typeface="宋体" panose="02010600030101010101" pitchFamily="2" charset="-122"/>
                          <a:ea typeface="宋体" panose="02010600030101010101" pitchFamily="2" charset="-122"/>
                        </a:rPr>
                        <a:t>复印纸</a:t>
                      </a:r>
                      <a:endParaRPr lang="zh-CN" altLang="en-US" sz="10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c>
                  <a:txBody>
                    <a:bodyPr/>
                    <a:p>
                      <a:pPr algn="ctr" fontAlgn="ctr"/>
                      <a:r>
                        <a:rPr lang="en-US" altLang="zh-CN" sz="1000" b="0" i="0">
                          <a:solidFill>
                            <a:srgbClr val="000000"/>
                          </a:solidFill>
                          <a:latin typeface="宋体" panose="02010600030101010101" pitchFamily="2" charset="-122"/>
                          <a:ea typeface="宋体" panose="02010600030101010101" pitchFamily="2" charset="-122"/>
                        </a:rPr>
                        <a:t>801031006009</a:t>
                      </a:r>
                      <a:endParaRPr lang="en-US" altLang="zh-CN" sz="10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c>
                  <a:txBody>
                    <a:bodyPr/>
                    <a:p>
                      <a:pPr algn="ctr" fontAlgn="ctr"/>
                      <a:r>
                        <a:rPr lang="zh-CN" altLang="en-US" sz="1000" b="0" i="0">
                          <a:solidFill>
                            <a:srgbClr val="000000"/>
                          </a:solidFill>
                          <a:latin typeface="宋体" panose="02010600030101010101" pitchFamily="2" charset="-122"/>
                          <a:ea typeface="宋体" panose="02010600030101010101" pitchFamily="2" charset="-122"/>
                        </a:rPr>
                        <a:t>复印纸</a:t>
                      </a:r>
                      <a:endParaRPr lang="zh-CN" altLang="en-US" sz="10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c>
                  <a:txBody>
                    <a:bodyPr/>
                    <a:p>
                      <a:pPr algn="ctr" fontAlgn="ctr"/>
                      <a:r>
                        <a:rPr lang="en-US" altLang="zh-CN" sz="1000" b="0" i="0">
                          <a:solidFill>
                            <a:srgbClr val="000000"/>
                          </a:solidFill>
                          <a:latin typeface="宋体" panose="02010600030101010101" pitchFamily="2" charset="-122"/>
                          <a:ea typeface="宋体" panose="02010600030101010101" pitchFamily="2" charset="-122"/>
                        </a:rPr>
                        <a:t>801031006009001</a:t>
                      </a:r>
                      <a:endParaRPr lang="en-US" altLang="zh-CN" sz="10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c>
                  <a:txBody>
                    <a:bodyPr/>
                    <a:p>
                      <a:pPr algn="ctr" fontAlgn="ctr"/>
                      <a:r>
                        <a:rPr lang="en-US" altLang="zh-CN" sz="1000" b="0" i="0">
                          <a:solidFill>
                            <a:srgbClr val="000000"/>
                          </a:solidFill>
                          <a:latin typeface="宋体" panose="02010600030101010101" pitchFamily="2" charset="-122"/>
                          <a:ea typeface="宋体" panose="02010600030101010101" pitchFamily="2" charset="-122"/>
                          <a:cs typeface="宋体" panose="02010600030101010101" pitchFamily="2" charset="-122"/>
                        </a:rPr>
                        <a:t>A</a:t>
                      </a:r>
                      <a:r>
                        <a:rPr lang="zh-CN" altLang="en-US" sz="1000" b="0" i="0">
                          <a:solidFill>
                            <a:srgbClr val="000000"/>
                          </a:solidFill>
                          <a:latin typeface="宋体" panose="02010600030101010101" pitchFamily="2" charset="-122"/>
                          <a:ea typeface="宋体" panose="02010600030101010101" pitchFamily="2" charset="-122"/>
                          <a:cs typeface="宋体" panose="02010600030101010101" pitchFamily="2" charset="-122"/>
                        </a:rPr>
                        <a:t>类</a:t>
                      </a:r>
                      <a:endParaRPr lang="zh-CN" altLang="en-US" sz="1000" b="0" i="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9842" marR="9842" marT="9842" marB="0"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c>
                  <a:txBody>
                    <a:bodyPr/>
                    <a:p>
                      <a:pPr algn="ctr" fontAlgn="ctr"/>
                      <a:r>
                        <a:rPr lang="zh-CN" altLang="en-US" sz="1000" b="0" i="0">
                          <a:solidFill>
                            <a:srgbClr val="000000"/>
                          </a:solidFill>
                          <a:latin typeface="宋体" panose="02010600030101010101" pitchFamily="2" charset="-122"/>
                          <a:ea typeface="宋体" panose="02010600030101010101" pitchFamily="2" charset="-122"/>
                          <a:cs typeface="宋体" panose="02010600030101010101" pitchFamily="2" charset="-122"/>
                        </a:rPr>
                        <a:t>销量或评价不为</a:t>
                      </a:r>
                      <a:r>
                        <a:rPr lang="en-US" altLang="zh-CN" sz="1000" b="0" i="0">
                          <a:solidFill>
                            <a:srgbClr val="000000"/>
                          </a:solidFill>
                          <a:latin typeface="宋体" panose="02010600030101010101" pitchFamily="2" charset="-122"/>
                          <a:ea typeface="宋体" panose="02010600030101010101" pitchFamily="2" charset="-122"/>
                          <a:cs typeface="宋体" panose="02010600030101010101" pitchFamily="2" charset="-122"/>
                        </a:rPr>
                        <a:t>0</a:t>
                      </a:r>
                      <a:endParaRPr lang="en-US" altLang="zh-CN" sz="1000" b="0" i="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9842" marR="9842" marT="9842" marB="0"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c>
                  <a:txBody>
                    <a:bodyPr/>
                    <a:p>
                      <a:pPr algn="ctr" fontAlgn="ctr"/>
                      <a:r>
                        <a:rPr lang="en-US" altLang="zh-CN" sz="1000" b="0" i="0">
                          <a:solidFill>
                            <a:srgbClr val="000000"/>
                          </a:solidFill>
                          <a:latin typeface="宋体" panose="02010600030101010101" pitchFamily="2" charset="-122"/>
                          <a:ea typeface="宋体" panose="02010600030101010101" pitchFamily="2" charset="-122"/>
                        </a:rPr>
                        <a:t>400</a:t>
                      </a:r>
                      <a:endParaRPr lang="en-US" altLang="zh-CN" sz="10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c>
                  <a:txBody>
                    <a:bodyPr/>
                    <a:p>
                      <a:pPr algn="ctr" fontAlgn="ctr"/>
                      <a:r>
                        <a:rPr lang="zh-CN" altLang="en-US" sz="1000" b="0" i="0">
                          <a:solidFill>
                            <a:srgbClr val="000000"/>
                          </a:solidFill>
                          <a:latin typeface="宋体" panose="02010600030101010101" pitchFamily="2" charset="-122"/>
                          <a:ea typeface="宋体" panose="02010600030101010101" pitchFamily="2" charset="-122"/>
                        </a:rPr>
                        <a:t>箱</a:t>
                      </a:r>
                      <a:endParaRPr lang="zh-CN" altLang="en-US" sz="10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c>
                  <a:txBody>
                    <a:bodyPr/>
                    <a:p>
                      <a:pPr algn="ctr" fontAlgn="ctr"/>
                      <a:r>
                        <a:rPr lang="zh-CN" altLang="en-US" sz="1000" b="0" i="0">
                          <a:solidFill>
                            <a:srgbClr val="000000"/>
                          </a:solidFill>
                          <a:latin typeface="宋体" panose="02010600030101010101" pitchFamily="2" charset="-122"/>
                          <a:ea typeface="宋体" panose="02010600030101010101" pitchFamily="2" charset="-122"/>
                        </a:rPr>
                        <a:t>不含工程复印纸</a:t>
                      </a:r>
                      <a:endParaRPr lang="zh-CN" altLang="en-US" sz="10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c>
                  <a:txBody>
                    <a:bodyPr/>
                    <a:p>
                      <a:pPr algn="ctr" fontAlgn="ctr"/>
                      <a:r>
                        <a:rPr lang="zh-CN" altLang="en-US" sz="1000" b="0" i="0">
                          <a:solidFill>
                            <a:srgbClr val="000000"/>
                          </a:solidFill>
                          <a:latin typeface="宋体" panose="02010600030101010101" pitchFamily="2" charset="-122"/>
                          <a:ea typeface="宋体" panose="02010600030101010101" pitchFamily="2" charset="-122"/>
                        </a:rPr>
                        <a:t>复印纸</a:t>
                      </a:r>
                      <a:endParaRPr lang="zh-CN" altLang="en-US" sz="10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c>
                  <a:txBody>
                    <a:bodyPr/>
                    <a:p>
                      <a:pPr algn="ctr" fontAlgn="ctr"/>
                      <a:endParaRPr sz="10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c>
                  <a:txBody>
                    <a:bodyPr/>
                    <a:p>
                      <a:pPr algn="ctr" fontAlgn="ctr"/>
                      <a:endParaRPr sz="10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r>
              <a:tr h="357505">
                <a:tc>
                  <a:txBody>
                    <a:bodyPr/>
                    <a:p>
                      <a:pPr algn="ctr" fontAlgn="ctr"/>
                      <a:r>
                        <a:rPr lang="en-US" altLang="zh-CN" sz="1000" b="0" i="0">
                          <a:solidFill>
                            <a:srgbClr val="000000"/>
                          </a:solidFill>
                          <a:latin typeface="宋体" panose="02010600030101010101" pitchFamily="2" charset="-122"/>
                          <a:ea typeface="宋体" panose="02010600030101010101" pitchFamily="2" charset="-122"/>
                        </a:rPr>
                        <a:t>500141347</a:t>
                      </a:r>
                      <a:endParaRPr lang="en-US" altLang="zh-CN" sz="10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c>
                  <a:txBody>
                    <a:bodyPr/>
                    <a:p>
                      <a:pPr algn="ctr" fontAlgn="ctr"/>
                      <a:r>
                        <a:rPr lang="zh-CN" altLang="en-US" sz="1000" b="0" i="0">
                          <a:solidFill>
                            <a:srgbClr val="000000"/>
                          </a:solidFill>
                          <a:latin typeface="宋体" panose="02010600030101010101" pitchFamily="2" charset="-122"/>
                          <a:ea typeface="宋体" panose="02010600030101010101" pitchFamily="2" charset="-122"/>
                        </a:rPr>
                        <a:t>牛皮纸</a:t>
                      </a:r>
                      <a:endParaRPr lang="zh-CN" altLang="en-US" sz="10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c>
                  <a:txBody>
                    <a:bodyPr/>
                    <a:p>
                      <a:pPr algn="ctr" fontAlgn="ctr"/>
                      <a:r>
                        <a:rPr lang="zh-CN" altLang="en-US" sz="1000" b="0" i="0">
                          <a:solidFill>
                            <a:srgbClr val="000000"/>
                          </a:solidFill>
                          <a:latin typeface="宋体" panose="02010600030101010101" pitchFamily="2" charset="-122"/>
                          <a:ea typeface="宋体" panose="02010600030101010101" pitchFamily="2" charset="-122"/>
                        </a:rPr>
                        <a:t>办公类用品</a:t>
                      </a:r>
                      <a:endParaRPr lang="zh-CN" altLang="en-US" sz="10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c>
                  <a:txBody>
                    <a:bodyPr/>
                    <a:p>
                      <a:pPr algn="ctr" fontAlgn="ctr"/>
                      <a:r>
                        <a:rPr lang="zh-CN" altLang="en-US" sz="1000" b="0" i="0">
                          <a:solidFill>
                            <a:srgbClr val="000000"/>
                          </a:solidFill>
                          <a:latin typeface="宋体" panose="02010600030101010101" pitchFamily="2" charset="-122"/>
                          <a:ea typeface="宋体" panose="02010600030101010101" pitchFamily="2" charset="-122"/>
                        </a:rPr>
                        <a:t>办公纸品</a:t>
                      </a:r>
                      <a:endParaRPr lang="zh-CN" altLang="en-US" sz="10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c>
                  <a:txBody>
                    <a:bodyPr/>
                    <a:p>
                      <a:pPr algn="ctr" fontAlgn="ctr"/>
                      <a:r>
                        <a:rPr lang="zh-CN" altLang="en-US" sz="1000" b="0" i="0">
                          <a:solidFill>
                            <a:srgbClr val="000000"/>
                          </a:solidFill>
                          <a:latin typeface="宋体" panose="02010600030101010101" pitchFamily="2" charset="-122"/>
                          <a:ea typeface="宋体" panose="02010600030101010101" pitchFamily="2" charset="-122"/>
                        </a:rPr>
                        <a:t>牛皮纸</a:t>
                      </a:r>
                      <a:endParaRPr lang="zh-CN" altLang="en-US" sz="10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c>
                  <a:txBody>
                    <a:bodyPr/>
                    <a:p>
                      <a:pPr algn="ctr" fontAlgn="ctr"/>
                      <a:r>
                        <a:rPr lang="en-US" altLang="zh-CN" sz="1000" b="0" i="0">
                          <a:solidFill>
                            <a:srgbClr val="000000"/>
                          </a:solidFill>
                          <a:latin typeface="宋体" panose="02010600030101010101" pitchFamily="2" charset="-122"/>
                          <a:ea typeface="宋体" panose="02010600030101010101" pitchFamily="2" charset="-122"/>
                        </a:rPr>
                        <a:t>801031006015</a:t>
                      </a:r>
                      <a:endParaRPr lang="en-US" altLang="zh-CN" sz="10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c>
                  <a:txBody>
                    <a:bodyPr/>
                    <a:p>
                      <a:pPr algn="ctr" fontAlgn="ctr"/>
                      <a:r>
                        <a:rPr lang="zh-CN" altLang="en-US" sz="1000" b="0" i="0">
                          <a:solidFill>
                            <a:srgbClr val="000000"/>
                          </a:solidFill>
                          <a:latin typeface="宋体" panose="02010600030101010101" pitchFamily="2" charset="-122"/>
                          <a:ea typeface="宋体" panose="02010600030101010101" pitchFamily="2" charset="-122"/>
                        </a:rPr>
                        <a:t>牛皮纸</a:t>
                      </a:r>
                      <a:endParaRPr lang="zh-CN" altLang="en-US" sz="10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c>
                  <a:txBody>
                    <a:bodyPr/>
                    <a:p>
                      <a:pPr algn="ctr" fontAlgn="ctr"/>
                      <a:r>
                        <a:rPr lang="en-US" altLang="zh-CN" sz="1000" b="0" i="0">
                          <a:solidFill>
                            <a:srgbClr val="000000"/>
                          </a:solidFill>
                          <a:latin typeface="宋体" panose="02010600030101010101" pitchFamily="2" charset="-122"/>
                          <a:ea typeface="宋体" panose="02010600030101010101" pitchFamily="2" charset="-122"/>
                        </a:rPr>
                        <a:t>801031006015001</a:t>
                      </a:r>
                      <a:endParaRPr lang="en-US" altLang="zh-CN" sz="10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c>
                  <a:txBody>
                    <a:bodyPr/>
                    <a:p>
                      <a:pPr algn="ctr" fontAlgn="ctr"/>
                      <a:r>
                        <a:rPr lang="en-US" altLang="zh-CN" sz="1000" b="0" i="0">
                          <a:solidFill>
                            <a:srgbClr val="000000"/>
                          </a:solidFill>
                          <a:latin typeface="宋体" panose="02010600030101010101" pitchFamily="2" charset="-122"/>
                          <a:ea typeface="宋体" panose="02010600030101010101" pitchFamily="2" charset="-122"/>
                          <a:cs typeface="宋体" panose="02010600030101010101" pitchFamily="2" charset="-122"/>
                        </a:rPr>
                        <a:t>B</a:t>
                      </a:r>
                      <a:r>
                        <a:rPr lang="zh-CN" altLang="en-US" sz="1000" b="0" i="0">
                          <a:solidFill>
                            <a:srgbClr val="000000"/>
                          </a:solidFill>
                          <a:latin typeface="宋体" panose="02010600030101010101" pitchFamily="2" charset="-122"/>
                          <a:ea typeface="宋体" panose="02010600030101010101" pitchFamily="2" charset="-122"/>
                          <a:cs typeface="宋体" panose="02010600030101010101" pitchFamily="2" charset="-122"/>
                        </a:rPr>
                        <a:t>类</a:t>
                      </a:r>
                      <a:endParaRPr lang="zh-CN" altLang="en-US" sz="1000" b="0" i="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9842" marR="9842" marT="9842" marB="0"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c>
                  <a:txBody>
                    <a:bodyPr/>
                    <a:p>
                      <a:pPr algn="ctr" fontAlgn="ctr"/>
                      <a:r>
                        <a:rPr lang="zh-CN" altLang="en-US" sz="1000" b="0" i="0">
                          <a:solidFill>
                            <a:srgbClr val="000000"/>
                          </a:solidFill>
                          <a:latin typeface="宋体" panose="02010600030101010101" pitchFamily="2" charset="-122"/>
                          <a:ea typeface="宋体" panose="02010600030101010101" pitchFamily="2" charset="-122"/>
                          <a:cs typeface="宋体" panose="02010600030101010101" pitchFamily="2" charset="-122"/>
                        </a:rPr>
                        <a:t>销量或评价不为</a:t>
                      </a:r>
                      <a:r>
                        <a:rPr lang="en-US" altLang="zh-CN" sz="1000" b="0" i="0">
                          <a:solidFill>
                            <a:srgbClr val="000000"/>
                          </a:solidFill>
                          <a:latin typeface="宋体" panose="02010600030101010101" pitchFamily="2" charset="-122"/>
                          <a:ea typeface="宋体" panose="02010600030101010101" pitchFamily="2" charset="-122"/>
                          <a:cs typeface="宋体" panose="02010600030101010101" pitchFamily="2" charset="-122"/>
                        </a:rPr>
                        <a:t>0</a:t>
                      </a:r>
                      <a:endParaRPr lang="en-US" altLang="zh-CN" sz="1000" b="0" i="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9842" marR="9842" marT="9842" marB="0"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c>
                  <a:txBody>
                    <a:bodyPr/>
                    <a:p>
                      <a:pPr algn="ctr" fontAlgn="ctr"/>
                      <a:r>
                        <a:rPr lang="en-US" altLang="zh-CN" sz="1000" b="0" i="0">
                          <a:solidFill>
                            <a:srgbClr val="000000"/>
                          </a:solidFill>
                          <a:latin typeface="宋体" panose="02010600030101010101" pitchFamily="2" charset="-122"/>
                          <a:ea typeface="宋体" panose="02010600030101010101" pitchFamily="2" charset="-122"/>
                        </a:rPr>
                        <a:t>240</a:t>
                      </a:r>
                      <a:endParaRPr lang="en-US" altLang="zh-CN" sz="10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c>
                  <a:txBody>
                    <a:bodyPr/>
                    <a:p>
                      <a:pPr algn="ctr" fontAlgn="ctr"/>
                      <a:r>
                        <a:rPr lang="zh-CN" altLang="en-US" sz="1000" b="0" i="0">
                          <a:solidFill>
                            <a:srgbClr val="000000"/>
                          </a:solidFill>
                          <a:latin typeface="宋体" panose="02010600030101010101" pitchFamily="2" charset="-122"/>
                          <a:ea typeface="宋体" panose="02010600030101010101" pitchFamily="2" charset="-122"/>
                        </a:rPr>
                        <a:t>箱</a:t>
                      </a:r>
                      <a:endParaRPr lang="zh-CN" altLang="en-US" sz="10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c>
                  <a:txBody>
                    <a:bodyPr/>
                    <a:p>
                      <a:pPr algn="ctr" fontAlgn="ctr"/>
                      <a:endParaRPr sz="10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c>
                  <a:txBody>
                    <a:bodyPr/>
                    <a:p>
                      <a:pPr algn="ctr" fontAlgn="ctr"/>
                      <a:endParaRPr sz="10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c>
                  <a:txBody>
                    <a:bodyPr/>
                    <a:p>
                      <a:pPr algn="ctr" fontAlgn="ctr"/>
                      <a:r>
                        <a:rPr lang="zh-CN" altLang="en-US" sz="1000" b="0" i="0">
                          <a:solidFill>
                            <a:srgbClr val="000000"/>
                          </a:solidFill>
                          <a:latin typeface="宋体" panose="02010600030101010101" pitchFamily="2" charset="-122"/>
                          <a:ea typeface="宋体" panose="02010600030101010101" pitchFamily="2" charset="-122"/>
                        </a:rPr>
                        <a:t>牛皮纸</a:t>
                      </a:r>
                      <a:endParaRPr lang="zh-CN" altLang="en-US" sz="10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c>
                  <a:txBody>
                    <a:bodyPr/>
                    <a:p>
                      <a:pPr algn="ctr" fontAlgn="ctr"/>
                      <a:r>
                        <a:rPr lang="zh-CN" altLang="en-US" sz="1000" b="0" i="0">
                          <a:solidFill>
                            <a:srgbClr val="000000"/>
                          </a:solidFill>
                          <a:latin typeface="宋体" panose="02010600030101010101" pitchFamily="2" charset="-122"/>
                          <a:ea typeface="宋体" panose="02010600030101010101" pitchFamily="2" charset="-122"/>
                        </a:rPr>
                        <a:t>牛皮纸</a:t>
                      </a:r>
                      <a:endParaRPr lang="zh-CN" altLang="en-US" sz="10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r>
              <a:tr h="704850">
                <a:tc>
                  <a:txBody>
                    <a:bodyPr/>
                    <a:p>
                      <a:pPr algn="ctr" fontAlgn="ctr"/>
                      <a:r>
                        <a:rPr lang="en-US" altLang="zh-CN" sz="1000" b="0" i="0">
                          <a:solidFill>
                            <a:srgbClr val="000000"/>
                          </a:solidFill>
                          <a:latin typeface="宋体" panose="02010600030101010101" pitchFamily="2" charset="-122"/>
                          <a:ea typeface="宋体" panose="02010600030101010101" pitchFamily="2" charset="-122"/>
                        </a:rPr>
                        <a:t>500136635</a:t>
                      </a:r>
                      <a:endParaRPr lang="en-US" altLang="zh-CN" sz="10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c>
                  <a:txBody>
                    <a:bodyPr/>
                    <a:p>
                      <a:pPr algn="ctr" fontAlgn="ctr"/>
                      <a:r>
                        <a:rPr lang="zh-CN" altLang="en-US" sz="1000" b="0" i="0">
                          <a:solidFill>
                            <a:srgbClr val="000000"/>
                          </a:solidFill>
                          <a:latin typeface="宋体" panose="02010600030101010101" pitchFamily="2" charset="-122"/>
                          <a:ea typeface="宋体" panose="02010600030101010101" pitchFamily="2" charset="-122"/>
                        </a:rPr>
                        <a:t>饮水机</a:t>
                      </a:r>
                      <a:endParaRPr lang="zh-CN" altLang="en-US" sz="10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c>
                  <a:txBody>
                    <a:bodyPr/>
                    <a:p>
                      <a:pPr algn="ctr" fontAlgn="ctr"/>
                      <a:r>
                        <a:rPr lang="zh-CN" altLang="en-US" sz="1000" b="0" i="0">
                          <a:solidFill>
                            <a:srgbClr val="000000"/>
                          </a:solidFill>
                          <a:latin typeface="宋体" panose="02010600030101010101" pitchFamily="2" charset="-122"/>
                          <a:ea typeface="宋体" panose="02010600030101010101" pitchFamily="2" charset="-122"/>
                        </a:rPr>
                        <a:t>办公类用品</a:t>
                      </a:r>
                      <a:endParaRPr lang="zh-CN" altLang="en-US" sz="10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c>
                  <a:txBody>
                    <a:bodyPr/>
                    <a:p>
                      <a:pPr algn="ctr" fontAlgn="ctr"/>
                      <a:r>
                        <a:rPr lang="zh-CN" altLang="en-US" sz="1000" b="0" i="0">
                          <a:solidFill>
                            <a:srgbClr val="000000"/>
                          </a:solidFill>
                          <a:latin typeface="宋体" panose="02010600030101010101" pitchFamily="2" charset="-122"/>
                          <a:ea typeface="宋体" panose="02010600030101010101" pitchFamily="2" charset="-122"/>
                        </a:rPr>
                        <a:t>办公电器</a:t>
                      </a:r>
                      <a:endParaRPr lang="zh-CN" altLang="en-US" sz="10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c>
                  <a:txBody>
                    <a:bodyPr/>
                    <a:p>
                      <a:pPr algn="ctr" fontAlgn="ctr"/>
                      <a:r>
                        <a:rPr lang="zh-CN" altLang="en-US" sz="1000" b="0" i="0">
                          <a:solidFill>
                            <a:srgbClr val="000000"/>
                          </a:solidFill>
                          <a:latin typeface="宋体" panose="02010600030101010101" pitchFamily="2" charset="-122"/>
                          <a:ea typeface="宋体" panose="02010600030101010101" pitchFamily="2" charset="-122"/>
                        </a:rPr>
                        <a:t>饮水机</a:t>
                      </a:r>
                      <a:endParaRPr lang="zh-CN" altLang="en-US" sz="10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c>
                  <a:txBody>
                    <a:bodyPr/>
                    <a:p>
                      <a:pPr algn="ctr" fontAlgn="ctr"/>
                      <a:r>
                        <a:rPr lang="en-US" altLang="zh-CN" sz="1000" b="0" i="0">
                          <a:solidFill>
                            <a:srgbClr val="000000"/>
                          </a:solidFill>
                          <a:latin typeface="宋体" panose="02010600030101010101" pitchFamily="2" charset="-122"/>
                          <a:ea typeface="宋体" panose="02010600030101010101" pitchFamily="2" charset="-122"/>
                        </a:rPr>
                        <a:t>801031003017</a:t>
                      </a:r>
                      <a:endParaRPr lang="en-US" altLang="zh-CN" sz="10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c>
                  <a:txBody>
                    <a:bodyPr/>
                    <a:p>
                      <a:pPr algn="ctr" fontAlgn="ctr"/>
                      <a:r>
                        <a:rPr lang="zh-CN" altLang="en-US" sz="1000" b="0" i="0">
                          <a:solidFill>
                            <a:srgbClr val="000000"/>
                          </a:solidFill>
                          <a:latin typeface="宋体" panose="02010600030101010101" pitchFamily="2" charset="-122"/>
                          <a:ea typeface="宋体" panose="02010600030101010101" pitchFamily="2" charset="-122"/>
                        </a:rPr>
                        <a:t>饮水机</a:t>
                      </a:r>
                      <a:endParaRPr lang="zh-CN" altLang="en-US" sz="10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c>
                  <a:txBody>
                    <a:bodyPr/>
                    <a:p>
                      <a:pPr algn="ctr" fontAlgn="ctr"/>
                      <a:r>
                        <a:rPr lang="en-US" altLang="zh-CN" sz="1000" b="0" i="0">
                          <a:solidFill>
                            <a:srgbClr val="000000"/>
                          </a:solidFill>
                          <a:latin typeface="宋体" panose="02010600030101010101" pitchFamily="2" charset="-122"/>
                          <a:ea typeface="宋体" panose="02010600030101010101" pitchFamily="2" charset="-122"/>
                        </a:rPr>
                        <a:t>801031003017001</a:t>
                      </a:r>
                      <a:endParaRPr lang="en-US" altLang="zh-CN" sz="10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c>
                  <a:txBody>
                    <a:bodyPr/>
                    <a:p>
                      <a:pPr algn="ctr" fontAlgn="ctr"/>
                      <a:r>
                        <a:rPr lang="en-US" altLang="zh-CN" sz="1000" b="0" i="0">
                          <a:solidFill>
                            <a:srgbClr val="000000"/>
                          </a:solidFill>
                          <a:latin typeface="宋体" panose="02010600030101010101" pitchFamily="2" charset="-122"/>
                          <a:ea typeface="宋体" panose="02010600030101010101" pitchFamily="2" charset="-122"/>
                          <a:cs typeface="宋体" panose="02010600030101010101" pitchFamily="2" charset="-122"/>
                        </a:rPr>
                        <a:t>A</a:t>
                      </a:r>
                      <a:r>
                        <a:rPr lang="zh-CN" altLang="en-US" sz="1000" b="0" i="0">
                          <a:solidFill>
                            <a:srgbClr val="000000"/>
                          </a:solidFill>
                          <a:latin typeface="宋体" panose="02010600030101010101" pitchFamily="2" charset="-122"/>
                          <a:ea typeface="宋体" panose="02010600030101010101" pitchFamily="2" charset="-122"/>
                          <a:cs typeface="宋体" panose="02010600030101010101" pitchFamily="2" charset="-122"/>
                        </a:rPr>
                        <a:t>类</a:t>
                      </a:r>
                      <a:endParaRPr lang="zh-CN" altLang="en-US" sz="1000" b="0" i="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9842" marR="9842" marT="9842" marB="0"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c>
                  <a:txBody>
                    <a:bodyPr/>
                    <a:p>
                      <a:pPr algn="ctr" fontAlgn="ctr"/>
                      <a:r>
                        <a:rPr lang="zh-CN" altLang="en-US" sz="1000" b="0" i="0">
                          <a:solidFill>
                            <a:srgbClr val="000000"/>
                          </a:solidFill>
                          <a:latin typeface="宋体" panose="02010600030101010101" pitchFamily="2" charset="-122"/>
                          <a:ea typeface="宋体" panose="02010600030101010101" pitchFamily="2" charset="-122"/>
                          <a:cs typeface="宋体" panose="02010600030101010101" pitchFamily="2" charset="-122"/>
                        </a:rPr>
                        <a:t>全部链接销量</a:t>
                      </a:r>
                      <a:endParaRPr lang="zh-CN" altLang="en-US" sz="1000" b="0" i="0">
                        <a:solidFill>
                          <a:srgbClr val="000000"/>
                        </a:solidFill>
                        <a:latin typeface="宋体" panose="02010600030101010101" pitchFamily="2" charset="-122"/>
                        <a:ea typeface="宋体" panose="02010600030101010101" pitchFamily="2" charset="-122"/>
                        <a:cs typeface="宋体" panose="02010600030101010101" pitchFamily="2" charset="-122"/>
                      </a:endParaRPr>
                    </a:p>
                    <a:p>
                      <a:pPr algn="ctr" fontAlgn="ctr"/>
                      <a:r>
                        <a:rPr lang="zh-CN" altLang="en-US" sz="1000" b="0" i="0">
                          <a:solidFill>
                            <a:srgbClr val="000000"/>
                          </a:solidFill>
                          <a:latin typeface="宋体" panose="02010600030101010101" pitchFamily="2" charset="-122"/>
                          <a:ea typeface="宋体" panose="02010600030101010101" pitchFamily="2" charset="-122"/>
                          <a:cs typeface="宋体" panose="02010600030101010101" pitchFamily="2" charset="-122"/>
                        </a:rPr>
                        <a:t>或评价达到</a:t>
                      </a:r>
                      <a:endParaRPr lang="zh-CN" altLang="en-US" sz="1000" b="0" i="0">
                        <a:solidFill>
                          <a:srgbClr val="000000"/>
                        </a:solidFill>
                        <a:latin typeface="宋体" panose="02010600030101010101" pitchFamily="2" charset="-122"/>
                        <a:ea typeface="宋体" panose="02010600030101010101" pitchFamily="2" charset="-122"/>
                        <a:cs typeface="宋体" panose="02010600030101010101" pitchFamily="2" charset="-122"/>
                      </a:endParaRPr>
                    </a:p>
                    <a:p>
                      <a:pPr algn="ctr" fontAlgn="ctr"/>
                      <a:r>
                        <a:rPr lang="en-US" altLang="zh-CN" sz="1000" b="0" i="0">
                          <a:solidFill>
                            <a:srgbClr val="000000"/>
                          </a:solidFill>
                          <a:latin typeface="宋体" panose="02010600030101010101" pitchFamily="2" charset="-122"/>
                          <a:ea typeface="宋体" panose="02010600030101010101" pitchFamily="2" charset="-122"/>
                          <a:cs typeface="宋体" panose="02010600030101010101" pitchFamily="2" charset="-122"/>
                        </a:rPr>
                        <a:t>50 </a:t>
                      </a:r>
                      <a:r>
                        <a:rPr lang="zh-CN" altLang="en-US" sz="1000" b="0" i="0">
                          <a:solidFill>
                            <a:srgbClr val="000000"/>
                          </a:solidFill>
                          <a:latin typeface="宋体" panose="02010600030101010101" pitchFamily="2" charset="-122"/>
                          <a:ea typeface="宋体" panose="02010600030101010101" pitchFamily="2" charset="-122"/>
                          <a:cs typeface="宋体" panose="02010600030101010101" pitchFamily="2" charset="-122"/>
                        </a:rPr>
                        <a:t>及以上</a:t>
                      </a:r>
                      <a:endParaRPr lang="zh-CN" altLang="en-US" sz="1000" b="0" i="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9842" marR="9842" marT="9842" marB="0"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c>
                  <a:txBody>
                    <a:bodyPr/>
                    <a:p>
                      <a:pPr algn="ctr" fontAlgn="ctr"/>
                      <a:r>
                        <a:rPr lang="en-US" altLang="zh-CN" sz="1000" b="0" i="0">
                          <a:solidFill>
                            <a:srgbClr val="000000"/>
                          </a:solidFill>
                          <a:latin typeface="宋体" panose="02010600030101010101" pitchFamily="2" charset="-122"/>
                          <a:ea typeface="宋体" panose="02010600030101010101" pitchFamily="2" charset="-122"/>
                        </a:rPr>
                        <a:t>4000</a:t>
                      </a:r>
                      <a:endParaRPr lang="en-US" altLang="zh-CN" sz="10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c>
                  <a:txBody>
                    <a:bodyPr/>
                    <a:p>
                      <a:pPr algn="ctr" fontAlgn="ctr"/>
                      <a:r>
                        <a:rPr lang="zh-CN" altLang="en-US" sz="1000" b="0" i="0">
                          <a:solidFill>
                            <a:srgbClr val="000000"/>
                          </a:solidFill>
                          <a:latin typeface="宋体" panose="02010600030101010101" pitchFamily="2" charset="-122"/>
                          <a:ea typeface="宋体" panose="02010600030101010101" pitchFamily="2" charset="-122"/>
                        </a:rPr>
                        <a:t>台</a:t>
                      </a:r>
                      <a:endParaRPr lang="zh-CN" altLang="en-US" sz="10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c>
                  <a:txBody>
                    <a:bodyPr/>
                    <a:p>
                      <a:pPr algn="ctr" fontAlgn="ctr"/>
                      <a:endParaRPr sz="10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c>
                  <a:txBody>
                    <a:bodyPr/>
                    <a:p>
                      <a:pPr algn="ctr" fontAlgn="ctr"/>
                      <a:endParaRPr sz="10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c>
                  <a:txBody>
                    <a:bodyPr/>
                    <a:p>
                      <a:pPr algn="ctr" fontAlgn="ctr"/>
                      <a:endParaRPr sz="10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c>
                  <a:txBody>
                    <a:bodyPr/>
                    <a:p>
                      <a:pPr algn="ctr" fontAlgn="ctr"/>
                      <a:endParaRPr sz="10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r>
              <a:tr h="684530">
                <a:tc>
                  <a:txBody>
                    <a:bodyPr/>
                    <a:p>
                      <a:pPr algn="ctr" fontAlgn="ctr"/>
                      <a:r>
                        <a:rPr lang="en-US" altLang="zh-CN" sz="1000" b="0" i="0">
                          <a:solidFill>
                            <a:srgbClr val="000000"/>
                          </a:solidFill>
                          <a:latin typeface="宋体" panose="02010600030101010101" pitchFamily="2" charset="-122"/>
                          <a:ea typeface="宋体" panose="02010600030101010101" pitchFamily="2" charset="-122"/>
                        </a:rPr>
                        <a:t>500025055</a:t>
                      </a:r>
                      <a:endParaRPr lang="en-US" altLang="zh-CN" sz="10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c>
                  <a:txBody>
                    <a:bodyPr/>
                    <a:p>
                      <a:pPr algn="ctr" fontAlgn="ctr"/>
                      <a:r>
                        <a:rPr lang="zh-CN" altLang="en-US" sz="1000" b="0" i="0">
                          <a:solidFill>
                            <a:srgbClr val="000000"/>
                          </a:solidFill>
                          <a:latin typeface="宋体" panose="02010600030101010101" pitchFamily="2" charset="-122"/>
                          <a:ea typeface="宋体" panose="02010600030101010101" pitchFamily="2" charset="-122"/>
                        </a:rPr>
                        <a:t>空气净化器</a:t>
                      </a:r>
                      <a:endParaRPr lang="zh-CN" altLang="en-US" sz="10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c>
                  <a:txBody>
                    <a:bodyPr/>
                    <a:p>
                      <a:pPr algn="ctr" fontAlgn="ctr"/>
                      <a:r>
                        <a:rPr lang="zh-CN" altLang="en-US" sz="1000" b="0" i="0">
                          <a:solidFill>
                            <a:srgbClr val="000000"/>
                          </a:solidFill>
                          <a:latin typeface="宋体" panose="02010600030101010101" pitchFamily="2" charset="-122"/>
                          <a:ea typeface="宋体" panose="02010600030101010101" pitchFamily="2" charset="-122"/>
                        </a:rPr>
                        <a:t>办公类用品</a:t>
                      </a:r>
                      <a:endParaRPr lang="zh-CN" altLang="en-US" sz="10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c>
                  <a:txBody>
                    <a:bodyPr/>
                    <a:p>
                      <a:pPr algn="ctr" fontAlgn="ctr"/>
                      <a:r>
                        <a:rPr lang="zh-CN" altLang="en-US" sz="1000" b="0" i="0">
                          <a:solidFill>
                            <a:srgbClr val="000000"/>
                          </a:solidFill>
                          <a:latin typeface="宋体" panose="02010600030101010101" pitchFamily="2" charset="-122"/>
                          <a:ea typeface="宋体" panose="02010600030101010101" pitchFamily="2" charset="-122"/>
                        </a:rPr>
                        <a:t>办公电器</a:t>
                      </a:r>
                      <a:endParaRPr lang="zh-CN" altLang="en-US" sz="10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c>
                  <a:txBody>
                    <a:bodyPr/>
                    <a:p>
                      <a:pPr algn="ctr" fontAlgn="ctr"/>
                      <a:r>
                        <a:rPr lang="zh-CN" altLang="en-US" sz="1000" b="0" i="0">
                          <a:solidFill>
                            <a:srgbClr val="000000"/>
                          </a:solidFill>
                          <a:latin typeface="宋体" panose="02010600030101010101" pitchFamily="2" charset="-122"/>
                          <a:ea typeface="宋体" panose="02010600030101010101" pitchFamily="2" charset="-122"/>
                        </a:rPr>
                        <a:t>空气净化器</a:t>
                      </a:r>
                      <a:endParaRPr lang="zh-CN" altLang="en-US" sz="10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c>
                  <a:txBody>
                    <a:bodyPr/>
                    <a:p>
                      <a:pPr algn="ctr" fontAlgn="ctr"/>
                      <a:r>
                        <a:rPr lang="en-US" altLang="zh-CN" sz="1000" b="0" i="0">
                          <a:solidFill>
                            <a:srgbClr val="000000"/>
                          </a:solidFill>
                          <a:latin typeface="宋体" panose="02010600030101010101" pitchFamily="2" charset="-122"/>
                          <a:ea typeface="宋体" panose="02010600030101010101" pitchFamily="2" charset="-122"/>
                        </a:rPr>
                        <a:t>801031003024</a:t>
                      </a:r>
                      <a:endParaRPr lang="en-US" altLang="zh-CN" sz="10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c>
                  <a:txBody>
                    <a:bodyPr/>
                    <a:p>
                      <a:pPr algn="ctr" fontAlgn="ctr"/>
                      <a:r>
                        <a:rPr lang="zh-CN" altLang="en-US" sz="1000" b="0" i="0">
                          <a:solidFill>
                            <a:srgbClr val="000000"/>
                          </a:solidFill>
                          <a:latin typeface="宋体" panose="02010600030101010101" pitchFamily="2" charset="-122"/>
                          <a:ea typeface="宋体" panose="02010600030101010101" pitchFamily="2" charset="-122"/>
                        </a:rPr>
                        <a:t>落地型空气净化器</a:t>
                      </a:r>
                      <a:endParaRPr lang="zh-CN" altLang="en-US" sz="10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c>
                  <a:txBody>
                    <a:bodyPr/>
                    <a:p>
                      <a:pPr algn="ctr" fontAlgn="ctr"/>
                      <a:r>
                        <a:rPr lang="en-US" altLang="zh-CN" sz="1000" b="0" i="0">
                          <a:solidFill>
                            <a:srgbClr val="000000"/>
                          </a:solidFill>
                          <a:latin typeface="宋体" panose="02010600030101010101" pitchFamily="2" charset="-122"/>
                          <a:ea typeface="宋体" panose="02010600030101010101" pitchFamily="2" charset="-122"/>
                        </a:rPr>
                        <a:t>801031003024001</a:t>
                      </a:r>
                      <a:endParaRPr lang="en-US" altLang="zh-CN" sz="10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c>
                  <a:txBody>
                    <a:bodyPr/>
                    <a:p>
                      <a:pPr algn="ctr" fontAlgn="ctr"/>
                      <a:r>
                        <a:rPr lang="en-US" altLang="zh-CN" sz="1000" b="0" i="0">
                          <a:solidFill>
                            <a:srgbClr val="000000"/>
                          </a:solidFill>
                          <a:latin typeface="宋体" panose="02010600030101010101" pitchFamily="2" charset="-122"/>
                          <a:ea typeface="宋体" panose="02010600030101010101" pitchFamily="2" charset="-122"/>
                          <a:cs typeface="宋体" panose="02010600030101010101" pitchFamily="2" charset="-122"/>
                        </a:rPr>
                        <a:t>A</a:t>
                      </a:r>
                      <a:r>
                        <a:rPr lang="zh-CN" altLang="en-US" sz="1000" b="0" i="0">
                          <a:solidFill>
                            <a:srgbClr val="000000"/>
                          </a:solidFill>
                          <a:latin typeface="宋体" panose="02010600030101010101" pitchFamily="2" charset="-122"/>
                          <a:ea typeface="宋体" panose="02010600030101010101" pitchFamily="2" charset="-122"/>
                          <a:cs typeface="宋体" panose="02010600030101010101" pitchFamily="2" charset="-122"/>
                        </a:rPr>
                        <a:t>类</a:t>
                      </a:r>
                      <a:endParaRPr lang="zh-CN" altLang="en-US" sz="1000" b="0" i="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9842" marR="9842" marT="9842" marB="0"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c>
                  <a:txBody>
                    <a:bodyPr/>
                    <a:p>
                      <a:pPr algn="ctr" fontAlgn="ctr"/>
                      <a:r>
                        <a:rPr lang="zh-CN" altLang="en-US" sz="1000" b="0" i="0">
                          <a:solidFill>
                            <a:srgbClr val="000000"/>
                          </a:solidFill>
                          <a:latin typeface="宋体" panose="02010600030101010101" pitchFamily="2" charset="-122"/>
                          <a:ea typeface="宋体" panose="02010600030101010101" pitchFamily="2" charset="-122"/>
                          <a:cs typeface="宋体" panose="02010600030101010101" pitchFamily="2" charset="-122"/>
                        </a:rPr>
                        <a:t>全部链接销量</a:t>
                      </a:r>
                      <a:endParaRPr lang="zh-CN" altLang="en-US" sz="1000" b="0" i="0">
                        <a:solidFill>
                          <a:srgbClr val="000000"/>
                        </a:solidFill>
                        <a:latin typeface="宋体" panose="02010600030101010101" pitchFamily="2" charset="-122"/>
                        <a:ea typeface="宋体" panose="02010600030101010101" pitchFamily="2" charset="-122"/>
                        <a:cs typeface="宋体" panose="02010600030101010101" pitchFamily="2" charset="-122"/>
                      </a:endParaRPr>
                    </a:p>
                    <a:p>
                      <a:pPr algn="ctr" fontAlgn="ctr"/>
                      <a:r>
                        <a:rPr lang="zh-CN" altLang="en-US" sz="1000" b="0" i="0">
                          <a:solidFill>
                            <a:srgbClr val="000000"/>
                          </a:solidFill>
                          <a:latin typeface="宋体" panose="02010600030101010101" pitchFamily="2" charset="-122"/>
                          <a:ea typeface="宋体" panose="02010600030101010101" pitchFamily="2" charset="-122"/>
                          <a:cs typeface="宋体" panose="02010600030101010101" pitchFamily="2" charset="-122"/>
                        </a:rPr>
                        <a:t>或评价达到</a:t>
                      </a:r>
                      <a:endParaRPr lang="zh-CN" altLang="en-US" sz="1000" b="0" i="0">
                        <a:solidFill>
                          <a:srgbClr val="000000"/>
                        </a:solidFill>
                        <a:latin typeface="宋体" panose="02010600030101010101" pitchFamily="2" charset="-122"/>
                        <a:ea typeface="宋体" panose="02010600030101010101" pitchFamily="2" charset="-122"/>
                        <a:cs typeface="宋体" panose="02010600030101010101" pitchFamily="2" charset="-122"/>
                      </a:endParaRPr>
                    </a:p>
                    <a:p>
                      <a:pPr algn="ctr" fontAlgn="ctr"/>
                      <a:r>
                        <a:rPr lang="en-US" altLang="zh-CN" sz="1000" b="0" i="0">
                          <a:solidFill>
                            <a:srgbClr val="000000"/>
                          </a:solidFill>
                          <a:latin typeface="宋体" panose="02010600030101010101" pitchFamily="2" charset="-122"/>
                          <a:ea typeface="宋体" panose="02010600030101010101" pitchFamily="2" charset="-122"/>
                          <a:cs typeface="宋体" panose="02010600030101010101" pitchFamily="2" charset="-122"/>
                        </a:rPr>
                        <a:t>50 </a:t>
                      </a:r>
                      <a:r>
                        <a:rPr lang="zh-CN" altLang="en-US" sz="1000" b="0" i="0">
                          <a:solidFill>
                            <a:srgbClr val="000000"/>
                          </a:solidFill>
                          <a:latin typeface="宋体" panose="02010600030101010101" pitchFamily="2" charset="-122"/>
                          <a:ea typeface="宋体" panose="02010600030101010101" pitchFamily="2" charset="-122"/>
                          <a:cs typeface="宋体" panose="02010600030101010101" pitchFamily="2" charset="-122"/>
                        </a:rPr>
                        <a:t>及以上</a:t>
                      </a:r>
                      <a:endParaRPr lang="zh-CN" altLang="en-US" sz="1000" b="0" i="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9842" marR="9842" marT="9842" marB="0"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c>
                  <a:txBody>
                    <a:bodyPr/>
                    <a:p>
                      <a:pPr algn="ctr" fontAlgn="ctr"/>
                      <a:r>
                        <a:rPr lang="en-US" altLang="zh-CN" sz="1000" b="0" i="0">
                          <a:solidFill>
                            <a:srgbClr val="000000"/>
                          </a:solidFill>
                          <a:latin typeface="宋体" panose="02010600030101010101" pitchFamily="2" charset="-122"/>
                          <a:ea typeface="宋体" panose="02010600030101010101" pitchFamily="2" charset="-122"/>
                        </a:rPr>
                        <a:t>12000</a:t>
                      </a:r>
                      <a:endParaRPr lang="en-US" altLang="zh-CN" sz="10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c>
                  <a:txBody>
                    <a:bodyPr/>
                    <a:p>
                      <a:pPr algn="ctr" fontAlgn="ctr"/>
                      <a:r>
                        <a:rPr lang="zh-CN" altLang="en-US" sz="1000" b="0" i="0">
                          <a:solidFill>
                            <a:srgbClr val="000000"/>
                          </a:solidFill>
                          <a:latin typeface="宋体" panose="02010600030101010101" pitchFamily="2" charset="-122"/>
                          <a:ea typeface="宋体" panose="02010600030101010101" pitchFamily="2" charset="-122"/>
                        </a:rPr>
                        <a:t>台</a:t>
                      </a:r>
                      <a:endParaRPr lang="zh-CN" altLang="en-US" sz="10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c>
                  <a:txBody>
                    <a:bodyPr/>
                    <a:p>
                      <a:pPr algn="ctr" fontAlgn="ctr"/>
                      <a:r>
                        <a:rPr lang="zh-CN" altLang="en-US" sz="1000" b="0" i="0">
                          <a:solidFill>
                            <a:srgbClr val="000000"/>
                          </a:solidFill>
                          <a:latin typeface="宋体" panose="02010600030101010101" pitchFamily="2" charset="-122"/>
                          <a:ea typeface="宋体" panose="02010600030101010101" pitchFamily="2" charset="-122"/>
                        </a:rPr>
                        <a:t>空气净化器不含空气净化机器人</a:t>
                      </a:r>
                      <a:endParaRPr lang="zh-CN" altLang="en-US" sz="10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c>
                  <a:txBody>
                    <a:bodyPr/>
                    <a:p>
                      <a:pPr algn="ctr" fontAlgn="ctr"/>
                      <a:r>
                        <a:rPr lang="zh-CN" altLang="en-US" sz="1000" b="0" i="0">
                          <a:solidFill>
                            <a:srgbClr val="000000"/>
                          </a:solidFill>
                          <a:latin typeface="宋体" panose="02010600030101010101" pitchFamily="2" charset="-122"/>
                          <a:ea typeface="宋体" panose="02010600030101010101" pitchFamily="2" charset="-122"/>
                        </a:rPr>
                        <a:t>空气净化器</a:t>
                      </a:r>
                      <a:endParaRPr lang="zh-CN" altLang="en-US" sz="10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c>
                  <a:txBody>
                    <a:bodyPr/>
                    <a:p>
                      <a:pPr algn="ctr" fontAlgn="ctr"/>
                      <a:endParaRPr sz="10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c>
                  <a:txBody>
                    <a:bodyPr/>
                    <a:p>
                      <a:pPr algn="ctr" fontAlgn="ctr"/>
                      <a:endParaRPr sz="10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r>
              <a:tr h="685165">
                <a:tc>
                  <a:txBody>
                    <a:bodyPr/>
                    <a:p>
                      <a:pPr algn="ctr" fontAlgn="ctr"/>
                      <a:r>
                        <a:rPr lang="en-US" altLang="zh-CN" sz="1000" b="0" i="0">
                          <a:solidFill>
                            <a:srgbClr val="000000"/>
                          </a:solidFill>
                          <a:latin typeface="宋体" panose="02010600030101010101" pitchFamily="2" charset="-122"/>
                          <a:ea typeface="宋体" panose="02010600030101010101" pitchFamily="2" charset="-122"/>
                        </a:rPr>
                        <a:t>500025055</a:t>
                      </a:r>
                      <a:endParaRPr lang="en-US" altLang="zh-CN" sz="10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c>
                  <a:txBody>
                    <a:bodyPr/>
                    <a:p>
                      <a:pPr algn="ctr" fontAlgn="ctr"/>
                      <a:r>
                        <a:rPr lang="zh-CN" altLang="en-US" sz="1000" b="0" i="0">
                          <a:solidFill>
                            <a:srgbClr val="000000"/>
                          </a:solidFill>
                          <a:latin typeface="宋体" panose="02010600030101010101" pitchFamily="2" charset="-122"/>
                          <a:ea typeface="宋体" panose="02010600030101010101" pitchFamily="2" charset="-122"/>
                        </a:rPr>
                        <a:t>空气净化器</a:t>
                      </a:r>
                      <a:endParaRPr lang="zh-CN" altLang="en-US" sz="10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c>
                  <a:txBody>
                    <a:bodyPr/>
                    <a:p>
                      <a:pPr algn="ctr" fontAlgn="ctr"/>
                      <a:r>
                        <a:rPr lang="zh-CN" altLang="en-US" sz="1000" b="0" i="0">
                          <a:solidFill>
                            <a:srgbClr val="000000"/>
                          </a:solidFill>
                          <a:latin typeface="宋体" panose="02010600030101010101" pitchFamily="2" charset="-122"/>
                          <a:ea typeface="宋体" panose="02010600030101010101" pitchFamily="2" charset="-122"/>
                        </a:rPr>
                        <a:t>办公类用品</a:t>
                      </a:r>
                      <a:endParaRPr lang="zh-CN" altLang="en-US" sz="10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c>
                  <a:txBody>
                    <a:bodyPr/>
                    <a:p>
                      <a:pPr algn="ctr" fontAlgn="ctr"/>
                      <a:r>
                        <a:rPr lang="zh-CN" altLang="en-US" sz="1000" b="0" i="0">
                          <a:solidFill>
                            <a:srgbClr val="000000"/>
                          </a:solidFill>
                          <a:latin typeface="宋体" panose="02010600030101010101" pitchFamily="2" charset="-122"/>
                          <a:ea typeface="宋体" panose="02010600030101010101" pitchFamily="2" charset="-122"/>
                        </a:rPr>
                        <a:t>办公电器</a:t>
                      </a:r>
                      <a:endParaRPr lang="zh-CN" altLang="en-US" sz="10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c>
                  <a:txBody>
                    <a:bodyPr/>
                    <a:p>
                      <a:pPr algn="ctr" fontAlgn="ctr"/>
                      <a:r>
                        <a:rPr lang="zh-CN" altLang="en-US" sz="1000" b="0" i="0">
                          <a:solidFill>
                            <a:srgbClr val="000000"/>
                          </a:solidFill>
                          <a:latin typeface="宋体" panose="02010600030101010101" pitchFamily="2" charset="-122"/>
                          <a:ea typeface="宋体" panose="02010600030101010101" pitchFamily="2" charset="-122"/>
                        </a:rPr>
                        <a:t>空气净化器</a:t>
                      </a:r>
                      <a:endParaRPr lang="zh-CN" altLang="en-US" sz="10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c>
                  <a:txBody>
                    <a:bodyPr/>
                    <a:p>
                      <a:pPr algn="ctr" fontAlgn="ctr"/>
                      <a:r>
                        <a:rPr lang="en-US" altLang="zh-CN" sz="1000" b="0" i="0">
                          <a:solidFill>
                            <a:srgbClr val="000000"/>
                          </a:solidFill>
                          <a:latin typeface="宋体" panose="02010600030101010101" pitchFamily="2" charset="-122"/>
                          <a:ea typeface="宋体" panose="02010600030101010101" pitchFamily="2" charset="-122"/>
                        </a:rPr>
                        <a:t>801031003024</a:t>
                      </a:r>
                      <a:endParaRPr lang="en-US" altLang="zh-CN" sz="10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c>
                  <a:txBody>
                    <a:bodyPr/>
                    <a:p>
                      <a:pPr algn="ctr" fontAlgn="ctr"/>
                      <a:r>
                        <a:rPr lang="zh-CN" altLang="en-US" sz="1000" b="0" i="0">
                          <a:solidFill>
                            <a:srgbClr val="000000"/>
                          </a:solidFill>
                          <a:latin typeface="宋体" panose="02010600030101010101" pitchFamily="2" charset="-122"/>
                          <a:ea typeface="宋体" panose="02010600030101010101" pitchFamily="2" charset="-122"/>
                        </a:rPr>
                        <a:t>壁挂式空气净化器</a:t>
                      </a:r>
                      <a:endParaRPr lang="zh-CN" altLang="en-US" sz="10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c>
                  <a:txBody>
                    <a:bodyPr/>
                    <a:p>
                      <a:pPr algn="ctr" fontAlgn="ctr"/>
                      <a:r>
                        <a:rPr lang="en-US" altLang="zh-CN" sz="1000" b="0" i="0">
                          <a:solidFill>
                            <a:srgbClr val="000000"/>
                          </a:solidFill>
                          <a:latin typeface="宋体" panose="02010600030101010101" pitchFamily="2" charset="-122"/>
                          <a:ea typeface="宋体" panose="02010600030101010101" pitchFamily="2" charset="-122"/>
                        </a:rPr>
                        <a:t>801031003024002</a:t>
                      </a:r>
                      <a:endParaRPr lang="en-US" altLang="zh-CN" sz="10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c>
                  <a:txBody>
                    <a:bodyPr/>
                    <a:p>
                      <a:pPr algn="ctr" fontAlgn="ctr"/>
                      <a:r>
                        <a:rPr lang="en-US" altLang="zh-CN" sz="1000" b="0" i="0">
                          <a:solidFill>
                            <a:srgbClr val="000000"/>
                          </a:solidFill>
                          <a:latin typeface="宋体" panose="02010600030101010101" pitchFamily="2" charset="-122"/>
                          <a:ea typeface="宋体" panose="02010600030101010101" pitchFamily="2" charset="-122"/>
                          <a:cs typeface="宋体" panose="02010600030101010101" pitchFamily="2" charset="-122"/>
                        </a:rPr>
                        <a:t>A</a:t>
                      </a:r>
                      <a:r>
                        <a:rPr lang="zh-CN" altLang="en-US" sz="1000" b="0" i="0">
                          <a:solidFill>
                            <a:srgbClr val="000000"/>
                          </a:solidFill>
                          <a:latin typeface="宋体" panose="02010600030101010101" pitchFamily="2" charset="-122"/>
                          <a:ea typeface="宋体" panose="02010600030101010101" pitchFamily="2" charset="-122"/>
                          <a:cs typeface="宋体" panose="02010600030101010101" pitchFamily="2" charset="-122"/>
                        </a:rPr>
                        <a:t>类</a:t>
                      </a:r>
                      <a:endParaRPr lang="zh-CN" altLang="en-US" sz="1000" b="0" i="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9842" marR="9842" marT="9842" marB="0"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c>
                  <a:txBody>
                    <a:bodyPr/>
                    <a:p>
                      <a:pPr algn="ctr" fontAlgn="ctr"/>
                      <a:r>
                        <a:rPr lang="zh-CN" altLang="en-US" sz="1000" b="0" i="0">
                          <a:solidFill>
                            <a:srgbClr val="000000"/>
                          </a:solidFill>
                          <a:latin typeface="宋体" panose="02010600030101010101" pitchFamily="2" charset="-122"/>
                          <a:ea typeface="宋体" panose="02010600030101010101" pitchFamily="2" charset="-122"/>
                          <a:cs typeface="宋体" panose="02010600030101010101" pitchFamily="2" charset="-122"/>
                        </a:rPr>
                        <a:t>全部链接销量</a:t>
                      </a:r>
                      <a:endParaRPr lang="zh-CN" altLang="en-US" sz="1000" b="0" i="0">
                        <a:solidFill>
                          <a:srgbClr val="000000"/>
                        </a:solidFill>
                        <a:latin typeface="宋体" panose="02010600030101010101" pitchFamily="2" charset="-122"/>
                        <a:ea typeface="宋体" panose="02010600030101010101" pitchFamily="2" charset="-122"/>
                        <a:cs typeface="宋体" panose="02010600030101010101" pitchFamily="2" charset="-122"/>
                      </a:endParaRPr>
                    </a:p>
                    <a:p>
                      <a:pPr algn="ctr" fontAlgn="ctr"/>
                      <a:r>
                        <a:rPr lang="zh-CN" altLang="en-US" sz="1000" b="0" i="0">
                          <a:solidFill>
                            <a:srgbClr val="000000"/>
                          </a:solidFill>
                          <a:latin typeface="宋体" panose="02010600030101010101" pitchFamily="2" charset="-122"/>
                          <a:ea typeface="宋体" panose="02010600030101010101" pitchFamily="2" charset="-122"/>
                          <a:cs typeface="宋体" panose="02010600030101010101" pitchFamily="2" charset="-122"/>
                        </a:rPr>
                        <a:t>或评价达到</a:t>
                      </a:r>
                      <a:endParaRPr lang="zh-CN" altLang="en-US" sz="1000" b="0" i="0">
                        <a:solidFill>
                          <a:srgbClr val="000000"/>
                        </a:solidFill>
                        <a:latin typeface="宋体" panose="02010600030101010101" pitchFamily="2" charset="-122"/>
                        <a:ea typeface="宋体" panose="02010600030101010101" pitchFamily="2" charset="-122"/>
                        <a:cs typeface="宋体" panose="02010600030101010101" pitchFamily="2" charset="-122"/>
                      </a:endParaRPr>
                    </a:p>
                    <a:p>
                      <a:pPr algn="ctr" fontAlgn="ctr"/>
                      <a:r>
                        <a:rPr lang="en-US" altLang="zh-CN" sz="1000" b="0" i="0">
                          <a:solidFill>
                            <a:srgbClr val="000000"/>
                          </a:solidFill>
                          <a:latin typeface="宋体" panose="02010600030101010101" pitchFamily="2" charset="-122"/>
                          <a:ea typeface="宋体" panose="02010600030101010101" pitchFamily="2" charset="-122"/>
                          <a:cs typeface="宋体" panose="02010600030101010101" pitchFamily="2" charset="-122"/>
                        </a:rPr>
                        <a:t>50 </a:t>
                      </a:r>
                      <a:r>
                        <a:rPr lang="zh-CN" altLang="en-US" sz="1000" b="0" i="0">
                          <a:solidFill>
                            <a:srgbClr val="000000"/>
                          </a:solidFill>
                          <a:latin typeface="宋体" panose="02010600030101010101" pitchFamily="2" charset="-122"/>
                          <a:ea typeface="宋体" panose="02010600030101010101" pitchFamily="2" charset="-122"/>
                          <a:cs typeface="宋体" panose="02010600030101010101" pitchFamily="2" charset="-122"/>
                        </a:rPr>
                        <a:t>及以上</a:t>
                      </a:r>
                      <a:endParaRPr lang="zh-CN" altLang="en-US" sz="1000" b="0" i="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9842" marR="9842" marT="9842" marB="0"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c>
                  <a:txBody>
                    <a:bodyPr/>
                    <a:p>
                      <a:pPr algn="ctr" fontAlgn="ctr"/>
                      <a:r>
                        <a:rPr lang="en-US" altLang="zh-CN" sz="1000" b="0" i="0">
                          <a:solidFill>
                            <a:srgbClr val="000000"/>
                          </a:solidFill>
                          <a:latin typeface="宋体" panose="02010600030101010101" pitchFamily="2" charset="-122"/>
                          <a:ea typeface="宋体" panose="02010600030101010101" pitchFamily="2" charset="-122"/>
                        </a:rPr>
                        <a:t>6000</a:t>
                      </a:r>
                      <a:endParaRPr lang="en-US" altLang="zh-CN" sz="10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c>
                  <a:txBody>
                    <a:bodyPr/>
                    <a:p>
                      <a:pPr algn="ctr" fontAlgn="ctr"/>
                      <a:r>
                        <a:rPr lang="zh-CN" altLang="en-US" sz="1000" b="0" i="0">
                          <a:solidFill>
                            <a:srgbClr val="000000"/>
                          </a:solidFill>
                          <a:latin typeface="宋体" panose="02010600030101010101" pitchFamily="2" charset="-122"/>
                          <a:ea typeface="宋体" panose="02010600030101010101" pitchFamily="2" charset="-122"/>
                        </a:rPr>
                        <a:t>台</a:t>
                      </a:r>
                      <a:endParaRPr lang="zh-CN" altLang="en-US" sz="10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c>
                  <a:txBody>
                    <a:bodyPr/>
                    <a:p>
                      <a:pPr algn="ctr" fontAlgn="ctr"/>
                      <a:r>
                        <a:rPr lang="zh-CN" altLang="en-US" sz="1000" b="0" i="0">
                          <a:solidFill>
                            <a:srgbClr val="000000"/>
                          </a:solidFill>
                          <a:latin typeface="宋体" panose="02010600030101010101" pitchFamily="2" charset="-122"/>
                          <a:ea typeface="宋体" panose="02010600030101010101" pitchFamily="2" charset="-122"/>
                        </a:rPr>
                        <a:t>空气净化器不含空气净化机器人</a:t>
                      </a:r>
                      <a:endParaRPr lang="zh-CN" altLang="en-US" sz="10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c>
                  <a:txBody>
                    <a:bodyPr/>
                    <a:p>
                      <a:pPr algn="ctr" fontAlgn="ctr"/>
                      <a:r>
                        <a:rPr lang="zh-CN" altLang="en-US" sz="1000" b="0" i="0">
                          <a:solidFill>
                            <a:srgbClr val="000000"/>
                          </a:solidFill>
                          <a:latin typeface="宋体" panose="02010600030101010101" pitchFamily="2" charset="-122"/>
                          <a:ea typeface="宋体" panose="02010600030101010101" pitchFamily="2" charset="-122"/>
                        </a:rPr>
                        <a:t>空气净化器</a:t>
                      </a:r>
                      <a:endParaRPr lang="zh-CN" altLang="en-US" sz="10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c>
                  <a:txBody>
                    <a:bodyPr/>
                    <a:p>
                      <a:pPr algn="ctr" fontAlgn="ctr"/>
                      <a:endParaRPr sz="10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c>
                  <a:txBody>
                    <a:bodyPr/>
                    <a:p>
                      <a:pPr algn="ctr" fontAlgn="ctr"/>
                      <a:endParaRPr sz="10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r>
              <a:tr h="685165">
                <a:tc>
                  <a:txBody>
                    <a:bodyPr/>
                    <a:p>
                      <a:pPr algn="ctr" fontAlgn="ctr"/>
                      <a:r>
                        <a:rPr lang="en-US" altLang="zh-CN" sz="1000" b="0" i="0">
                          <a:solidFill>
                            <a:srgbClr val="000000"/>
                          </a:solidFill>
                          <a:latin typeface="宋体" panose="02010600030101010101" pitchFamily="2" charset="-122"/>
                          <a:ea typeface="宋体" panose="02010600030101010101" pitchFamily="2" charset="-122"/>
                        </a:rPr>
                        <a:t>500025055</a:t>
                      </a:r>
                      <a:endParaRPr lang="en-US" altLang="zh-CN" sz="10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c>
                  <a:txBody>
                    <a:bodyPr/>
                    <a:p>
                      <a:pPr algn="ctr" fontAlgn="ctr"/>
                      <a:r>
                        <a:rPr lang="zh-CN" altLang="en-US" sz="1000" b="0" i="0">
                          <a:solidFill>
                            <a:srgbClr val="000000"/>
                          </a:solidFill>
                          <a:latin typeface="宋体" panose="02010600030101010101" pitchFamily="2" charset="-122"/>
                          <a:ea typeface="宋体" panose="02010600030101010101" pitchFamily="2" charset="-122"/>
                        </a:rPr>
                        <a:t>空气净化器</a:t>
                      </a:r>
                      <a:endParaRPr lang="zh-CN" altLang="en-US" sz="10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c>
                  <a:txBody>
                    <a:bodyPr/>
                    <a:p>
                      <a:pPr algn="ctr" fontAlgn="ctr"/>
                      <a:r>
                        <a:rPr lang="zh-CN" altLang="en-US" sz="1000" b="0" i="0">
                          <a:solidFill>
                            <a:srgbClr val="000000"/>
                          </a:solidFill>
                          <a:latin typeface="宋体" panose="02010600030101010101" pitchFamily="2" charset="-122"/>
                          <a:ea typeface="宋体" panose="02010600030101010101" pitchFamily="2" charset="-122"/>
                        </a:rPr>
                        <a:t>办公类用品</a:t>
                      </a:r>
                      <a:endParaRPr lang="zh-CN" altLang="en-US" sz="10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c>
                  <a:txBody>
                    <a:bodyPr/>
                    <a:p>
                      <a:pPr algn="ctr" fontAlgn="ctr"/>
                      <a:r>
                        <a:rPr lang="zh-CN" altLang="en-US" sz="1000" b="0" i="0">
                          <a:solidFill>
                            <a:srgbClr val="000000"/>
                          </a:solidFill>
                          <a:latin typeface="宋体" panose="02010600030101010101" pitchFamily="2" charset="-122"/>
                          <a:ea typeface="宋体" panose="02010600030101010101" pitchFamily="2" charset="-122"/>
                        </a:rPr>
                        <a:t>办公电器</a:t>
                      </a:r>
                      <a:endParaRPr lang="zh-CN" altLang="en-US" sz="10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c>
                  <a:txBody>
                    <a:bodyPr/>
                    <a:p>
                      <a:pPr algn="ctr" fontAlgn="ctr"/>
                      <a:r>
                        <a:rPr lang="zh-CN" altLang="en-US" sz="1000" b="0" i="0">
                          <a:solidFill>
                            <a:srgbClr val="000000"/>
                          </a:solidFill>
                          <a:latin typeface="宋体" panose="02010600030101010101" pitchFamily="2" charset="-122"/>
                          <a:ea typeface="宋体" panose="02010600030101010101" pitchFamily="2" charset="-122"/>
                        </a:rPr>
                        <a:t>空气净化器</a:t>
                      </a:r>
                      <a:endParaRPr lang="zh-CN" altLang="en-US" sz="10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c>
                  <a:txBody>
                    <a:bodyPr/>
                    <a:p>
                      <a:pPr algn="ctr" fontAlgn="ctr"/>
                      <a:r>
                        <a:rPr lang="en-US" altLang="zh-CN" sz="1000" b="0" i="0">
                          <a:solidFill>
                            <a:srgbClr val="000000"/>
                          </a:solidFill>
                          <a:latin typeface="宋体" panose="02010600030101010101" pitchFamily="2" charset="-122"/>
                          <a:ea typeface="宋体" panose="02010600030101010101" pitchFamily="2" charset="-122"/>
                        </a:rPr>
                        <a:t>801031003024</a:t>
                      </a:r>
                      <a:endParaRPr lang="en-US" altLang="zh-CN" sz="10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c>
                  <a:txBody>
                    <a:bodyPr/>
                    <a:p>
                      <a:pPr algn="ctr" fontAlgn="ctr"/>
                      <a:r>
                        <a:rPr lang="zh-CN" altLang="en-US" sz="1000" b="0" i="0">
                          <a:solidFill>
                            <a:srgbClr val="000000"/>
                          </a:solidFill>
                          <a:latin typeface="宋体" panose="02010600030101010101" pitchFamily="2" charset="-122"/>
                          <a:ea typeface="宋体" panose="02010600030101010101" pitchFamily="2" charset="-122"/>
                        </a:rPr>
                        <a:t>桌面小型空气净化器</a:t>
                      </a:r>
                      <a:endParaRPr lang="zh-CN" altLang="en-US" sz="10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c>
                  <a:txBody>
                    <a:bodyPr/>
                    <a:p>
                      <a:pPr algn="ctr" fontAlgn="ctr"/>
                      <a:r>
                        <a:rPr lang="en-US" altLang="zh-CN" sz="1000" b="0" i="0">
                          <a:solidFill>
                            <a:srgbClr val="000000"/>
                          </a:solidFill>
                          <a:latin typeface="宋体" panose="02010600030101010101" pitchFamily="2" charset="-122"/>
                          <a:ea typeface="宋体" panose="02010600030101010101" pitchFamily="2" charset="-122"/>
                        </a:rPr>
                        <a:t>801031003024003</a:t>
                      </a:r>
                      <a:endParaRPr lang="en-US" altLang="zh-CN" sz="10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c>
                  <a:txBody>
                    <a:bodyPr/>
                    <a:p>
                      <a:pPr algn="ctr" fontAlgn="ctr"/>
                      <a:r>
                        <a:rPr lang="en-US" altLang="zh-CN" sz="1000" b="0" i="0">
                          <a:solidFill>
                            <a:srgbClr val="000000"/>
                          </a:solidFill>
                          <a:latin typeface="宋体" panose="02010600030101010101" pitchFamily="2" charset="-122"/>
                          <a:ea typeface="宋体" panose="02010600030101010101" pitchFamily="2" charset="-122"/>
                          <a:cs typeface="宋体" panose="02010600030101010101" pitchFamily="2" charset="-122"/>
                        </a:rPr>
                        <a:t>A</a:t>
                      </a:r>
                      <a:r>
                        <a:rPr lang="zh-CN" altLang="en-US" sz="1000" b="0" i="0">
                          <a:solidFill>
                            <a:srgbClr val="000000"/>
                          </a:solidFill>
                          <a:latin typeface="宋体" panose="02010600030101010101" pitchFamily="2" charset="-122"/>
                          <a:ea typeface="宋体" panose="02010600030101010101" pitchFamily="2" charset="-122"/>
                          <a:cs typeface="宋体" panose="02010600030101010101" pitchFamily="2" charset="-122"/>
                        </a:rPr>
                        <a:t>类</a:t>
                      </a:r>
                      <a:endParaRPr lang="zh-CN" altLang="en-US" sz="1000" b="0" i="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9842" marR="9842" marT="9842" marB="0"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c>
                  <a:txBody>
                    <a:bodyPr/>
                    <a:p>
                      <a:pPr algn="ctr" fontAlgn="ctr"/>
                      <a:r>
                        <a:rPr lang="zh-CN" altLang="en-US" sz="1000" b="0" i="0">
                          <a:solidFill>
                            <a:srgbClr val="000000"/>
                          </a:solidFill>
                          <a:latin typeface="宋体" panose="02010600030101010101" pitchFamily="2" charset="-122"/>
                          <a:ea typeface="宋体" panose="02010600030101010101" pitchFamily="2" charset="-122"/>
                          <a:cs typeface="宋体" panose="02010600030101010101" pitchFamily="2" charset="-122"/>
                        </a:rPr>
                        <a:t>全部链接销量</a:t>
                      </a:r>
                      <a:endParaRPr lang="zh-CN" altLang="en-US" sz="1000" b="0" i="0">
                        <a:solidFill>
                          <a:srgbClr val="000000"/>
                        </a:solidFill>
                        <a:latin typeface="宋体" panose="02010600030101010101" pitchFamily="2" charset="-122"/>
                        <a:ea typeface="宋体" panose="02010600030101010101" pitchFamily="2" charset="-122"/>
                        <a:cs typeface="宋体" panose="02010600030101010101" pitchFamily="2" charset="-122"/>
                      </a:endParaRPr>
                    </a:p>
                    <a:p>
                      <a:pPr algn="ctr" fontAlgn="ctr"/>
                      <a:r>
                        <a:rPr lang="zh-CN" altLang="en-US" sz="1000" b="0" i="0">
                          <a:solidFill>
                            <a:srgbClr val="000000"/>
                          </a:solidFill>
                          <a:latin typeface="宋体" panose="02010600030101010101" pitchFamily="2" charset="-122"/>
                          <a:ea typeface="宋体" panose="02010600030101010101" pitchFamily="2" charset="-122"/>
                          <a:cs typeface="宋体" panose="02010600030101010101" pitchFamily="2" charset="-122"/>
                        </a:rPr>
                        <a:t>或评价达到</a:t>
                      </a:r>
                      <a:endParaRPr lang="zh-CN" altLang="en-US" sz="1000" b="0" i="0">
                        <a:solidFill>
                          <a:srgbClr val="000000"/>
                        </a:solidFill>
                        <a:latin typeface="宋体" panose="02010600030101010101" pitchFamily="2" charset="-122"/>
                        <a:ea typeface="宋体" panose="02010600030101010101" pitchFamily="2" charset="-122"/>
                        <a:cs typeface="宋体" panose="02010600030101010101" pitchFamily="2" charset="-122"/>
                      </a:endParaRPr>
                    </a:p>
                    <a:p>
                      <a:pPr algn="ctr" fontAlgn="ctr"/>
                      <a:r>
                        <a:rPr lang="en-US" altLang="zh-CN" sz="1000" b="0" i="0">
                          <a:solidFill>
                            <a:srgbClr val="000000"/>
                          </a:solidFill>
                          <a:latin typeface="宋体" panose="02010600030101010101" pitchFamily="2" charset="-122"/>
                          <a:ea typeface="宋体" panose="02010600030101010101" pitchFamily="2" charset="-122"/>
                          <a:cs typeface="宋体" panose="02010600030101010101" pitchFamily="2" charset="-122"/>
                        </a:rPr>
                        <a:t>50 </a:t>
                      </a:r>
                      <a:r>
                        <a:rPr lang="zh-CN" altLang="en-US" sz="1000" b="0" i="0">
                          <a:solidFill>
                            <a:srgbClr val="000000"/>
                          </a:solidFill>
                          <a:latin typeface="宋体" panose="02010600030101010101" pitchFamily="2" charset="-122"/>
                          <a:ea typeface="宋体" panose="02010600030101010101" pitchFamily="2" charset="-122"/>
                          <a:cs typeface="宋体" panose="02010600030101010101" pitchFamily="2" charset="-122"/>
                        </a:rPr>
                        <a:t>及以上</a:t>
                      </a:r>
                      <a:endParaRPr lang="zh-CN" altLang="en-US" sz="1000" b="0" i="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9842" marR="9842" marT="9842" marB="0"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c>
                  <a:txBody>
                    <a:bodyPr/>
                    <a:p>
                      <a:pPr algn="ctr" fontAlgn="ctr"/>
                      <a:r>
                        <a:rPr lang="en-US" altLang="zh-CN" sz="1000" b="0" i="0">
                          <a:solidFill>
                            <a:srgbClr val="000000"/>
                          </a:solidFill>
                          <a:latin typeface="宋体" panose="02010600030101010101" pitchFamily="2" charset="-122"/>
                          <a:ea typeface="宋体" panose="02010600030101010101" pitchFamily="2" charset="-122"/>
                        </a:rPr>
                        <a:t>1000</a:t>
                      </a:r>
                      <a:endParaRPr lang="en-US" altLang="zh-CN" sz="10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c>
                  <a:txBody>
                    <a:bodyPr/>
                    <a:p>
                      <a:pPr algn="ctr" fontAlgn="ctr"/>
                      <a:r>
                        <a:rPr lang="zh-CN" altLang="en-US" sz="1000" b="0" i="0">
                          <a:solidFill>
                            <a:srgbClr val="000000"/>
                          </a:solidFill>
                          <a:latin typeface="宋体" panose="02010600030101010101" pitchFamily="2" charset="-122"/>
                          <a:ea typeface="宋体" panose="02010600030101010101" pitchFamily="2" charset="-122"/>
                        </a:rPr>
                        <a:t>台</a:t>
                      </a:r>
                      <a:endParaRPr lang="zh-CN" altLang="en-US" sz="10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c>
                  <a:txBody>
                    <a:bodyPr/>
                    <a:p>
                      <a:pPr algn="ctr" fontAlgn="ctr"/>
                      <a:r>
                        <a:rPr lang="zh-CN" altLang="en-US" sz="1000" b="0" i="0">
                          <a:solidFill>
                            <a:srgbClr val="000000"/>
                          </a:solidFill>
                          <a:latin typeface="宋体" panose="02010600030101010101" pitchFamily="2" charset="-122"/>
                          <a:ea typeface="宋体" panose="02010600030101010101" pitchFamily="2" charset="-122"/>
                        </a:rPr>
                        <a:t>空气净化器不含空气净化机器人</a:t>
                      </a:r>
                      <a:endParaRPr lang="zh-CN" altLang="en-US" sz="10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c>
                  <a:txBody>
                    <a:bodyPr/>
                    <a:p>
                      <a:pPr algn="ctr" fontAlgn="ctr"/>
                      <a:r>
                        <a:rPr lang="zh-CN" altLang="en-US" sz="1000" b="0" i="0">
                          <a:solidFill>
                            <a:srgbClr val="000000"/>
                          </a:solidFill>
                          <a:latin typeface="宋体" panose="02010600030101010101" pitchFamily="2" charset="-122"/>
                          <a:ea typeface="宋体" panose="02010600030101010101" pitchFamily="2" charset="-122"/>
                        </a:rPr>
                        <a:t>空气净化器</a:t>
                      </a:r>
                      <a:endParaRPr lang="zh-CN" altLang="en-US" sz="10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c>
                  <a:txBody>
                    <a:bodyPr/>
                    <a:p>
                      <a:pPr algn="ctr" fontAlgn="ctr"/>
                      <a:endParaRPr sz="10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c>
                  <a:txBody>
                    <a:bodyPr/>
                    <a:p>
                      <a:pPr algn="ctr" fontAlgn="ctr"/>
                      <a:endParaRPr sz="10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r>
              <a:tr h="685800">
                <a:tc>
                  <a:txBody>
                    <a:bodyPr/>
                    <a:p>
                      <a:pPr algn="ctr" fontAlgn="ctr">
                        <a:buNone/>
                      </a:pPr>
                      <a:r>
                        <a:rPr lang="en-US" altLang="zh-CN" sz="1000">
                          <a:solidFill>
                            <a:srgbClr val="000000"/>
                          </a:solidFill>
                          <a:latin typeface="宋体" panose="02010600030101010101" pitchFamily="2" charset="-122"/>
                          <a:ea typeface="宋体" panose="02010600030101010101" pitchFamily="2" charset="-122"/>
                          <a:sym typeface="+mn-ea"/>
                        </a:rPr>
                        <a:t>……</a:t>
                      </a:r>
                      <a:endParaRPr lang="en-US" altLang="zh-CN" sz="10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c>
                  <a:txBody>
                    <a:bodyPr/>
                    <a:p>
                      <a:pPr algn="ctr" fontAlgn="ctr">
                        <a:buNone/>
                      </a:pPr>
                      <a:endParaRPr lang="zh-CN" altLang="en-US" sz="10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c>
                  <a:txBody>
                    <a:bodyPr/>
                    <a:p>
                      <a:pPr algn="ctr" fontAlgn="ctr">
                        <a:buNone/>
                      </a:pPr>
                      <a:endParaRPr lang="zh-CN" altLang="en-US" sz="10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c>
                  <a:txBody>
                    <a:bodyPr/>
                    <a:p>
                      <a:pPr algn="ctr" fontAlgn="ctr">
                        <a:buNone/>
                      </a:pPr>
                      <a:endParaRPr lang="zh-CN" altLang="en-US" sz="10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c>
                  <a:txBody>
                    <a:bodyPr/>
                    <a:p>
                      <a:pPr algn="ctr" fontAlgn="ctr">
                        <a:buNone/>
                      </a:pPr>
                      <a:endParaRPr lang="zh-CN" altLang="en-US" sz="10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c>
                  <a:txBody>
                    <a:bodyPr/>
                    <a:p>
                      <a:pPr algn="ctr" fontAlgn="ctr">
                        <a:buNone/>
                      </a:pPr>
                      <a:endParaRPr lang="en-US" altLang="zh-CN" sz="10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c>
                  <a:txBody>
                    <a:bodyPr/>
                    <a:p>
                      <a:pPr algn="ctr" fontAlgn="ctr">
                        <a:buNone/>
                      </a:pPr>
                      <a:endParaRPr lang="zh-CN" altLang="en-US" sz="10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c>
                  <a:txBody>
                    <a:bodyPr/>
                    <a:p>
                      <a:pPr algn="ctr" fontAlgn="ctr">
                        <a:buNone/>
                      </a:pPr>
                      <a:endParaRPr lang="en-US" altLang="zh-CN" sz="10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c>
                  <a:txBody>
                    <a:bodyPr/>
                    <a:p>
                      <a:pPr algn="ctr" fontAlgn="ctr">
                        <a:buNone/>
                      </a:pPr>
                      <a:endParaRPr lang="zh-CN" altLang="en-US" sz="1000" b="0" i="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9842" marR="9842" marT="9842" marB="0"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c>
                  <a:txBody>
                    <a:bodyPr/>
                    <a:p>
                      <a:pPr algn="ctr" fontAlgn="ctr">
                        <a:buNone/>
                      </a:pPr>
                      <a:endParaRPr lang="zh-CN" altLang="en-US" sz="1000" b="0" i="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9842" marR="9842" marT="9842" marB="0"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c>
                  <a:txBody>
                    <a:bodyPr/>
                    <a:p>
                      <a:pPr algn="ctr" fontAlgn="ctr">
                        <a:buNone/>
                      </a:pPr>
                      <a:endParaRPr lang="en-US" altLang="zh-CN" sz="10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c>
                  <a:txBody>
                    <a:bodyPr/>
                    <a:p>
                      <a:pPr algn="ctr" fontAlgn="ctr">
                        <a:buNone/>
                      </a:pPr>
                      <a:endParaRPr lang="zh-CN" altLang="en-US" sz="10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c>
                  <a:txBody>
                    <a:bodyPr/>
                    <a:p>
                      <a:pPr algn="ctr" fontAlgn="ctr">
                        <a:buNone/>
                      </a:pPr>
                      <a:endParaRPr lang="zh-CN" altLang="en-US" sz="10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c>
                  <a:txBody>
                    <a:bodyPr/>
                    <a:p>
                      <a:pPr algn="ctr" fontAlgn="ctr">
                        <a:buNone/>
                      </a:pPr>
                      <a:endParaRPr lang="zh-CN" altLang="en-US" sz="10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c>
                  <a:txBody>
                    <a:bodyPr/>
                    <a:p>
                      <a:pPr algn="ctr" fontAlgn="ctr">
                        <a:buNone/>
                      </a:pPr>
                      <a:endParaRPr lang="zh-CN" altLang="en-US" sz="10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c>
                  <a:txBody>
                    <a:bodyPr/>
                    <a:p>
                      <a:pPr algn="ctr" fontAlgn="ctr">
                        <a:buNone/>
                      </a:pPr>
                      <a:endParaRPr lang="zh-CN" altLang="en-US" sz="10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r>
            </a:tbl>
          </a:graphicData>
        </a:graphic>
      </p:graphicFrame>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094264" y="472770"/>
            <a:ext cx="9227820" cy="521970"/>
          </a:xfrm>
          <a:prstGeom prst="rect">
            <a:avLst/>
          </a:prstGeom>
        </p:spPr>
        <p:txBody>
          <a:bodyPr wrap="none">
            <a:spAutoFit/>
          </a:bodyPr>
          <a:lstStyle/>
          <a:p>
            <a:pPr algn="l" defTabSz="914400">
              <a:defRPr/>
            </a:pPr>
            <a:r>
              <a:rPr lang="zh-CN" altLang="en-US" sz="2800" b="1" dirty="0">
                <a:solidFill>
                  <a:srgbClr val="00706B"/>
                </a:solidFill>
                <a:latin typeface="微软雅黑" panose="020B0503020204020204" pitchFamily="34" charset="-122"/>
                <a:ea typeface="微软雅黑" panose="020B0503020204020204" pitchFamily="34" charset="-122"/>
              </a:rPr>
              <a:t>标准库要素信息提交要点</a:t>
            </a:r>
            <a:r>
              <a:rPr lang="en-US" altLang="zh-CN" sz="2800" b="1" dirty="0">
                <a:solidFill>
                  <a:srgbClr val="00706B"/>
                </a:solidFill>
                <a:latin typeface="微软雅黑" panose="020B0503020204020204" pitchFamily="34" charset="-122"/>
                <a:ea typeface="微软雅黑" panose="020B0503020204020204" pitchFamily="34" charset="-122"/>
                <a:sym typeface="+mn-ea"/>
              </a:rPr>
              <a:t>-</a:t>
            </a:r>
            <a:r>
              <a:rPr lang="zh-CN" altLang="en-US" sz="2800" b="1" dirty="0">
                <a:solidFill>
                  <a:srgbClr val="00706B"/>
                </a:solidFill>
                <a:latin typeface="微软雅黑" panose="020B0503020204020204" pitchFamily="34" charset="-122"/>
                <a:ea typeface="微软雅黑" panose="020B0503020204020204" pitchFamily="34" charset="-122"/>
              </a:rPr>
              <a:t>标准库详情页</a:t>
            </a:r>
            <a:r>
              <a:rPr lang="zh-CN" altLang="en-US" sz="2800" b="1" dirty="0">
                <a:solidFill>
                  <a:srgbClr val="00706B"/>
                </a:solidFill>
                <a:latin typeface="微软雅黑" panose="020B0503020204020204" pitchFamily="34" charset="-122"/>
                <a:ea typeface="微软雅黑" panose="020B0503020204020204" pitchFamily="34" charset="-122"/>
                <a:sym typeface="+mn-ea"/>
              </a:rPr>
              <a:t>参数信息</a:t>
            </a:r>
            <a:r>
              <a:rPr lang="zh-CN" altLang="en-US" sz="2800" b="1" dirty="0">
                <a:solidFill>
                  <a:srgbClr val="00706B"/>
                </a:solidFill>
                <a:latin typeface="微软雅黑" panose="020B0503020204020204" pitchFamily="34" charset="-122"/>
                <a:ea typeface="微软雅黑" panose="020B0503020204020204" pitchFamily="34" charset="-122"/>
              </a:rPr>
              <a:t>必填要求</a:t>
            </a:r>
            <a:endParaRPr lang="zh-CN" altLang="en-US" sz="2800" b="1" dirty="0">
              <a:solidFill>
                <a:srgbClr val="00706B"/>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98425" y="504825"/>
            <a:ext cx="792480" cy="521970"/>
          </a:xfrm>
          <a:prstGeom prst="rect">
            <a:avLst/>
          </a:prstGeom>
          <a:noFill/>
        </p:spPr>
        <p:txBody>
          <a:bodyPr wrap="square" rtlCol="0" anchor="t">
            <a:spAutoFit/>
          </a:bodyPr>
          <a:p>
            <a:r>
              <a:rPr lang="en-US" altLang="zh-CN" sz="2800" b="1" dirty="0">
                <a:solidFill>
                  <a:schemeClr val="bg1"/>
                </a:solidFill>
                <a:latin typeface="微软雅黑" panose="020B0503020204020204" pitchFamily="34" charset="-122"/>
                <a:ea typeface="微软雅黑" panose="020B0503020204020204" pitchFamily="34" charset="-122"/>
                <a:sym typeface="+mn-ea"/>
              </a:rPr>
              <a:t>1.3</a:t>
            </a:r>
            <a:endParaRPr lang="en-US" altLang="zh-CN" sz="2800" b="1" dirty="0">
              <a:solidFill>
                <a:schemeClr val="bg1"/>
              </a:solidFill>
              <a:latin typeface="微软雅黑" panose="020B0503020204020204" pitchFamily="34" charset="-122"/>
              <a:ea typeface="微软雅黑" panose="020B0503020204020204" pitchFamily="34" charset="-122"/>
              <a:sym typeface="+mn-ea"/>
            </a:endParaRPr>
          </a:p>
        </p:txBody>
      </p:sp>
      <p:graphicFrame>
        <p:nvGraphicFramePr>
          <p:cNvPr id="6" name="表格 5"/>
          <p:cNvGraphicFramePr/>
          <p:nvPr/>
        </p:nvGraphicFramePr>
        <p:xfrm>
          <a:off x="623570" y="1412875"/>
          <a:ext cx="10876280" cy="4910455"/>
        </p:xfrm>
        <a:graphic>
          <a:graphicData uri="http://schemas.openxmlformats.org/drawingml/2006/table">
            <a:tbl>
              <a:tblPr/>
              <a:tblGrid>
                <a:gridCol w="1016635"/>
                <a:gridCol w="1224915"/>
                <a:gridCol w="2056130"/>
                <a:gridCol w="1316355"/>
                <a:gridCol w="1315720"/>
                <a:gridCol w="1315085"/>
                <a:gridCol w="1316355"/>
                <a:gridCol w="1315085"/>
              </a:tblGrid>
              <a:tr h="440690">
                <a:tc gridSpan="8">
                  <a:txBody>
                    <a:bodyPr/>
                    <a:p>
                      <a:pPr algn="l" fontAlgn="ctr"/>
                      <a:r>
                        <a:rPr lang="en-US" altLang="zh-CN" sz="1200" b="0" i="0">
                          <a:solidFill>
                            <a:srgbClr val="000000"/>
                          </a:solidFill>
                          <a:latin typeface="宋体" panose="02010600030101010101" pitchFamily="2" charset="-122"/>
                          <a:ea typeface="宋体" panose="02010600030101010101" pitchFamily="2" charset="-122"/>
                        </a:rPr>
                        <a:t>※</a:t>
                      </a:r>
                      <a:r>
                        <a:rPr lang="zh-CN" altLang="en-US" sz="1200" b="0" i="0">
                          <a:solidFill>
                            <a:srgbClr val="000000"/>
                          </a:solidFill>
                          <a:latin typeface="宋体" panose="02010600030101010101" pitchFamily="2" charset="-122"/>
                          <a:ea typeface="宋体" panose="02010600030101010101" pitchFamily="2" charset="-122"/>
                        </a:rPr>
                        <a:t>备注：标记</a:t>
                      </a:r>
                      <a:r>
                        <a:rPr lang="en-US" altLang="zh-CN" sz="1200" b="0" i="0">
                          <a:solidFill>
                            <a:srgbClr val="000000"/>
                          </a:solidFill>
                          <a:latin typeface="宋体" panose="02010600030101010101" pitchFamily="2" charset="-122"/>
                          <a:ea typeface="宋体" panose="02010600030101010101" pitchFamily="2" charset="-122"/>
                        </a:rPr>
                        <a:t>*</a:t>
                      </a:r>
                      <a:r>
                        <a:rPr lang="zh-CN" altLang="en-US" sz="1200" b="0" i="0">
                          <a:solidFill>
                            <a:srgbClr val="000000"/>
                          </a:solidFill>
                          <a:latin typeface="宋体" panose="02010600030101010101" pitchFamily="2" charset="-122"/>
                          <a:ea typeface="宋体" panose="02010600030101010101" pitchFamily="2" charset="-122"/>
                        </a:rPr>
                        <a:t>的特征项为必填项，供应商需在商品详情页中体现并填写，填写要求，</a:t>
                      </a:r>
                      <a:r>
                        <a:rPr lang="en-US" altLang="zh-CN" sz="1200" b="0" i="0">
                          <a:solidFill>
                            <a:srgbClr val="000000"/>
                          </a:solidFill>
                          <a:latin typeface="宋体" panose="02010600030101010101" pitchFamily="2" charset="-122"/>
                          <a:ea typeface="宋体" panose="02010600030101010101" pitchFamily="2" charset="-122"/>
                        </a:rPr>
                        <a:t>XX</a:t>
                      </a:r>
                      <a:r>
                        <a:rPr lang="zh-CN" altLang="en-US" sz="1200" b="0" i="0">
                          <a:solidFill>
                            <a:srgbClr val="000000"/>
                          </a:solidFill>
                          <a:latin typeface="宋体" panose="02010600030101010101" pitchFamily="2" charset="-122"/>
                          <a:ea typeface="宋体" panose="02010600030101010101" pitchFamily="2" charset="-122"/>
                        </a:rPr>
                        <a:t>特征项：</a:t>
                      </a:r>
                      <a:r>
                        <a:rPr lang="en-US" altLang="zh-CN" sz="1200" b="0" i="0">
                          <a:solidFill>
                            <a:srgbClr val="000000"/>
                          </a:solidFill>
                          <a:latin typeface="宋体" panose="02010600030101010101" pitchFamily="2" charset="-122"/>
                          <a:ea typeface="宋体" panose="02010600030101010101" pitchFamily="2" charset="-122"/>
                        </a:rPr>
                        <a:t>XX</a:t>
                      </a:r>
                      <a:r>
                        <a:rPr lang="zh-CN" altLang="en-US" sz="1200" b="0" i="0">
                          <a:solidFill>
                            <a:srgbClr val="000000"/>
                          </a:solidFill>
                          <a:latin typeface="宋体" panose="02010600030101010101" pitchFamily="2" charset="-122"/>
                          <a:ea typeface="宋体" panose="02010600030101010101" pitchFamily="2" charset="-122"/>
                        </a:rPr>
                        <a:t>特征值。（尺寸：</a:t>
                      </a:r>
                      <a:r>
                        <a:rPr lang="en-US" altLang="zh-CN" sz="1200" b="0" i="0">
                          <a:solidFill>
                            <a:srgbClr val="000000"/>
                          </a:solidFill>
                          <a:latin typeface="宋体" panose="02010600030101010101" pitchFamily="2" charset="-122"/>
                          <a:ea typeface="宋体" panose="02010600030101010101" pitchFamily="2" charset="-122"/>
                        </a:rPr>
                        <a:t>300mm*200mm </a:t>
                      </a:r>
                      <a:r>
                        <a:rPr lang="zh-CN" altLang="en-US" sz="1200" b="0" i="0">
                          <a:solidFill>
                            <a:srgbClr val="000000"/>
                          </a:solidFill>
                          <a:latin typeface="宋体" panose="02010600030101010101" pitchFamily="2" charset="-122"/>
                          <a:ea typeface="宋体" panose="02010600030101010101" pitchFamily="2" charset="-122"/>
                        </a:rPr>
                        <a:t>克重：</a:t>
                      </a:r>
                      <a:r>
                        <a:rPr lang="en-US" altLang="zh-CN" sz="1200" b="0" i="0">
                          <a:solidFill>
                            <a:srgbClr val="000000"/>
                          </a:solidFill>
                          <a:latin typeface="宋体" panose="02010600030101010101" pitchFamily="2" charset="-122"/>
                          <a:ea typeface="宋体" panose="02010600030101010101" pitchFamily="2" charset="-122"/>
                        </a:rPr>
                        <a:t>60g</a:t>
                      </a:r>
                      <a:r>
                        <a:rPr lang="zh-CN" altLang="en-US" sz="1200" b="0" i="0">
                          <a:solidFill>
                            <a:srgbClr val="000000"/>
                          </a:solidFill>
                          <a:latin typeface="宋体" panose="02010600030101010101" pitchFamily="2" charset="-122"/>
                          <a:ea typeface="宋体" panose="02010600030101010101" pitchFamily="2" charset="-122"/>
                        </a:rPr>
                        <a:t>）</a:t>
                      </a:r>
                      <a:endParaRPr lang="zh-CN" altLang="en-US" sz="12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a:noFill/>
                    </a:lnL>
                    <a:lnR>
                      <a:noFill/>
                    </a:lnR>
                    <a:lnT>
                      <a:noFill/>
                    </a:lnT>
                    <a:lnB w="12700">
                      <a:solidFill>
                        <a:schemeClr val="tx1"/>
                      </a:solidFill>
                      <a:prstDash val="solid"/>
                    </a:lnB>
                    <a:solidFill>
                      <a:srgbClr val="FFFF00"/>
                    </a:solidFill>
                  </a:tcPr>
                </a:tc>
                <a:tc hMerge="1">
                  <a:tcPr>
                    <a:lnT>
                      <a:noFill/>
                    </a:lnT>
                    <a:lnB w="12700">
                      <a:solidFill>
                        <a:schemeClr val="tx1"/>
                      </a:solidFill>
                      <a:prstDash val="solid"/>
                    </a:lnB>
                  </a:tcPr>
                </a:tc>
                <a:tc hMerge="1">
                  <a:tcPr>
                    <a:lnT>
                      <a:noFill/>
                    </a:lnT>
                    <a:lnB w="12700">
                      <a:solidFill>
                        <a:schemeClr val="tx1"/>
                      </a:solidFill>
                      <a:prstDash val="solid"/>
                    </a:lnB>
                  </a:tcPr>
                </a:tc>
                <a:tc hMerge="1">
                  <a:tcPr>
                    <a:lnT>
                      <a:noFill/>
                    </a:lnT>
                    <a:lnB w="12700">
                      <a:solidFill>
                        <a:schemeClr val="tx1"/>
                      </a:solidFill>
                      <a:prstDash val="solid"/>
                    </a:lnB>
                  </a:tcPr>
                </a:tc>
                <a:tc hMerge="1">
                  <a:tcPr>
                    <a:lnT>
                      <a:noFill/>
                    </a:lnT>
                    <a:lnB w="12700">
                      <a:solidFill>
                        <a:schemeClr val="tx1"/>
                      </a:solidFill>
                      <a:prstDash val="solid"/>
                    </a:lnB>
                  </a:tcPr>
                </a:tc>
                <a:tc hMerge="1">
                  <a:tcPr>
                    <a:lnT>
                      <a:noFill/>
                    </a:lnT>
                    <a:lnB w="12700">
                      <a:solidFill>
                        <a:schemeClr val="tx1"/>
                      </a:solidFill>
                      <a:prstDash val="solid"/>
                    </a:lnB>
                  </a:tcPr>
                </a:tc>
                <a:tc hMerge="1">
                  <a:tcPr>
                    <a:lnT>
                      <a:noFill/>
                    </a:lnT>
                    <a:lnB w="12700">
                      <a:solidFill>
                        <a:schemeClr val="tx1"/>
                      </a:solidFill>
                      <a:prstDash val="solid"/>
                    </a:lnB>
                  </a:tcPr>
                </a:tc>
                <a:tc hMerge="1">
                  <a:tcPr>
                    <a:lnR>
                      <a:noFill/>
                    </a:lnR>
                    <a:lnT>
                      <a:noFill/>
                    </a:lnT>
                    <a:lnB w="12700">
                      <a:solidFill>
                        <a:schemeClr val="tx1"/>
                      </a:solidFill>
                      <a:prstDash val="solid"/>
                    </a:lnB>
                  </a:tcPr>
                </a:tc>
              </a:tr>
              <a:tr h="344170">
                <a:tc>
                  <a:txBody>
                    <a:bodyPr/>
                    <a:p>
                      <a:pPr algn="ctr" fontAlgn="ctr"/>
                      <a:r>
                        <a:rPr lang="zh-CN" altLang="en-US" sz="1100" b="1" i="0">
                          <a:solidFill>
                            <a:srgbClr val="000000"/>
                          </a:solidFill>
                          <a:latin typeface="宋体" panose="02010600030101010101" pitchFamily="2" charset="-122"/>
                          <a:ea typeface="宋体" panose="02010600030101010101" pitchFamily="2" charset="-122"/>
                        </a:rPr>
                        <a:t>大类</a:t>
                      </a:r>
                      <a:endParaRPr lang="zh-CN" altLang="en-US" sz="1100" b="1" i="0">
                        <a:solidFill>
                          <a:srgbClr val="000000"/>
                        </a:solidFill>
                        <a:latin typeface="宋体" panose="02010600030101010101" pitchFamily="2" charset="-122"/>
                        <a:ea typeface="宋体" panose="02010600030101010101" pitchFamily="2" charset="-122"/>
                      </a:endParaRPr>
                    </a:p>
                  </a:txBody>
                  <a:tcPr marL="9842" marR="9842" marT="9842" marB="0"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solidFill>
                      <a:schemeClr val="bg2"/>
                    </a:solidFill>
                  </a:tcPr>
                </a:tc>
                <a:tc>
                  <a:txBody>
                    <a:bodyPr/>
                    <a:p>
                      <a:pPr algn="ctr" fontAlgn="ctr"/>
                      <a:r>
                        <a:rPr lang="zh-CN" altLang="en-US" sz="1100" b="1" i="0">
                          <a:solidFill>
                            <a:srgbClr val="000000"/>
                          </a:solidFill>
                          <a:latin typeface="宋体" panose="02010600030101010101" pitchFamily="2" charset="-122"/>
                          <a:ea typeface="宋体" panose="02010600030101010101" pitchFamily="2" charset="-122"/>
                        </a:rPr>
                        <a:t>中类</a:t>
                      </a:r>
                      <a:endParaRPr lang="zh-CN" altLang="en-US" sz="1100" b="1" i="0">
                        <a:solidFill>
                          <a:srgbClr val="000000"/>
                        </a:solidFill>
                        <a:latin typeface="宋体" panose="02010600030101010101" pitchFamily="2" charset="-122"/>
                        <a:ea typeface="宋体" panose="02010600030101010101" pitchFamily="2" charset="-122"/>
                      </a:endParaRPr>
                    </a:p>
                  </a:txBody>
                  <a:tcPr marL="9842" marR="9842" marT="9842" marB="0"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solidFill>
                      <a:schemeClr val="bg2"/>
                    </a:solidFill>
                  </a:tcPr>
                </a:tc>
                <a:tc>
                  <a:txBody>
                    <a:bodyPr/>
                    <a:p>
                      <a:pPr algn="ctr" fontAlgn="ctr"/>
                      <a:r>
                        <a:rPr lang="zh-CN" altLang="en-US" sz="1100" b="1" i="0">
                          <a:solidFill>
                            <a:srgbClr val="000000"/>
                          </a:solidFill>
                          <a:latin typeface="宋体" panose="02010600030101010101" pitchFamily="2" charset="-122"/>
                          <a:ea typeface="宋体" panose="02010600030101010101" pitchFamily="2" charset="-122"/>
                        </a:rPr>
                        <a:t>小类</a:t>
                      </a:r>
                      <a:endParaRPr lang="zh-CN" altLang="en-US" sz="1100" b="1" i="0">
                        <a:solidFill>
                          <a:srgbClr val="000000"/>
                        </a:solidFill>
                        <a:latin typeface="宋体" panose="02010600030101010101" pitchFamily="2" charset="-122"/>
                        <a:ea typeface="宋体" panose="02010600030101010101" pitchFamily="2" charset="-122"/>
                      </a:endParaRPr>
                    </a:p>
                  </a:txBody>
                  <a:tcPr marL="9842" marR="9842" marT="9842" marB="0"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solidFill>
                      <a:schemeClr val="bg2"/>
                    </a:solidFill>
                  </a:tcPr>
                </a:tc>
                <a:tc>
                  <a:txBody>
                    <a:bodyPr/>
                    <a:p>
                      <a:pPr algn="ctr" fontAlgn="ctr"/>
                      <a:r>
                        <a:rPr lang="zh-CN" altLang="en-US" sz="1100" b="1" i="0">
                          <a:solidFill>
                            <a:srgbClr val="000000"/>
                          </a:solidFill>
                          <a:latin typeface="宋体" panose="02010600030101010101" pitchFamily="2" charset="-122"/>
                          <a:ea typeface="宋体" panose="02010600030101010101" pitchFamily="2" charset="-122"/>
                        </a:rPr>
                        <a:t>特征项</a:t>
                      </a:r>
                      <a:r>
                        <a:rPr lang="en-US" altLang="zh-CN" sz="1100" b="1" i="0">
                          <a:solidFill>
                            <a:srgbClr val="000000"/>
                          </a:solidFill>
                          <a:latin typeface="宋体" panose="02010600030101010101" pitchFamily="2" charset="-122"/>
                          <a:ea typeface="宋体" panose="02010600030101010101" pitchFamily="2" charset="-122"/>
                        </a:rPr>
                        <a:t>1</a:t>
                      </a:r>
                      <a:endParaRPr lang="en-US" altLang="zh-CN" sz="1100" b="1" i="0">
                        <a:solidFill>
                          <a:srgbClr val="000000"/>
                        </a:solidFill>
                        <a:latin typeface="宋体" panose="02010600030101010101" pitchFamily="2" charset="-122"/>
                        <a:ea typeface="宋体" panose="02010600030101010101" pitchFamily="2" charset="-122"/>
                      </a:endParaRPr>
                    </a:p>
                  </a:txBody>
                  <a:tcPr marL="9842" marR="9842" marT="9842" marB="0"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solidFill>
                      <a:schemeClr val="bg2"/>
                    </a:solidFill>
                  </a:tcPr>
                </a:tc>
                <a:tc>
                  <a:txBody>
                    <a:bodyPr/>
                    <a:p>
                      <a:pPr algn="ctr" fontAlgn="ctr"/>
                      <a:r>
                        <a:rPr lang="zh-CN" altLang="en-US" sz="1100" b="1" i="0">
                          <a:solidFill>
                            <a:srgbClr val="000000"/>
                          </a:solidFill>
                          <a:latin typeface="宋体" panose="02010600030101010101" pitchFamily="2" charset="-122"/>
                          <a:ea typeface="宋体" panose="02010600030101010101" pitchFamily="2" charset="-122"/>
                        </a:rPr>
                        <a:t>特征项</a:t>
                      </a:r>
                      <a:r>
                        <a:rPr lang="en-US" altLang="zh-CN" sz="1100" b="1" i="0">
                          <a:solidFill>
                            <a:srgbClr val="000000"/>
                          </a:solidFill>
                          <a:latin typeface="宋体" panose="02010600030101010101" pitchFamily="2" charset="-122"/>
                          <a:ea typeface="宋体" panose="02010600030101010101" pitchFamily="2" charset="-122"/>
                        </a:rPr>
                        <a:t>2</a:t>
                      </a:r>
                      <a:endParaRPr lang="en-US" altLang="zh-CN" sz="1100" b="1" i="0">
                        <a:solidFill>
                          <a:srgbClr val="000000"/>
                        </a:solidFill>
                        <a:latin typeface="宋体" panose="02010600030101010101" pitchFamily="2" charset="-122"/>
                        <a:ea typeface="宋体" panose="02010600030101010101" pitchFamily="2" charset="-122"/>
                      </a:endParaRPr>
                    </a:p>
                  </a:txBody>
                  <a:tcPr marL="9842" marR="9842" marT="9842" marB="0"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solidFill>
                      <a:schemeClr val="bg2"/>
                    </a:solidFill>
                  </a:tcPr>
                </a:tc>
                <a:tc>
                  <a:txBody>
                    <a:bodyPr/>
                    <a:p>
                      <a:pPr algn="ctr" fontAlgn="ctr"/>
                      <a:r>
                        <a:rPr lang="zh-CN" altLang="en-US" sz="1100" b="1" i="0">
                          <a:solidFill>
                            <a:srgbClr val="000000"/>
                          </a:solidFill>
                          <a:latin typeface="宋体" panose="02010600030101010101" pitchFamily="2" charset="-122"/>
                          <a:ea typeface="宋体" panose="02010600030101010101" pitchFamily="2" charset="-122"/>
                        </a:rPr>
                        <a:t>特征项</a:t>
                      </a:r>
                      <a:r>
                        <a:rPr lang="en-US" altLang="zh-CN" sz="1100" b="1" i="0">
                          <a:solidFill>
                            <a:srgbClr val="000000"/>
                          </a:solidFill>
                          <a:latin typeface="宋体" panose="02010600030101010101" pitchFamily="2" charset="-122"/>
                          <a:ea typeface="宋体" panose="02010600030101010101" pitchFamily="2" charset="-122"/>
                        </a:rPr>
                        <a:t>3</a:t>
                      </a:r>
                      <a:endParaRPr lang="en-US" altLang="zh-CN" sz="1100" b="1" i="0">
                        <a:solidFill>
                          <a:srgbClr val="000000"/>
                        </a:solidFill>
                        <a:latin typeface="宋体" panose="02010600030101010101" pitchFamily="2" charset="-122"/>
                        <a:ea typeface="宋体" panose="02010600030101010101" pitchFamily="2" charset="-122"/>
                      </a:endParaRPr>
                    </a:p>
                  </a:txBody>
                  <a:tcPr marL="9842" marR="9842" marT="9842" marB="0"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solidFill>
                      <a:schemeClr val="bg2"/>
                    </a:solidFill>
                  </a:tcPr>
                </a:tc>
                <a:tc>
                  <a:txBody>
                    <a:bodyPr/>
                    <a:p>
                      <a:pPr algn="ctr" fontAlgn="ctr"/>
                      <a:r>
                        <a:rPr lang="zh-CN" altLang="en-US" sz="1100" b="1" i="0">
                          <a:solidFill>
                            <a:srgbClr val="000000"/>
                          </a:solidFill>
                          <a:latin typeface="宋体" panose="02010600030101010101" pitchFamily="2" charset="-122"/>
                          <a:ea typeface="宋体" panose="02010600030101010101" pitchFamily="2" charset="-122"/>
                        </a:rPr>
                        <a:t>特征项</a:t>
                      </a:r>
                      <a:r>
                        <a:rPr lang="en-US" altLang="zh-CN" sz="1100" b="1" i="0">
                          <a:solidFill>
                            <a:srgbClr val="000000"/>
                          </a:solidFill>
                          <a:latin typeface="宋体" panose="02010600030101010101" pitchFamily="2" charset="-122"/>
                          <a:ea typeface="宋体" panose="02010600030101010101" pitchFamily="2" charset="-122"/>
                        </a:rPr>
                        <a:t>4</a:t>
                      </a:r>
                      <a:endParaRPr lang="en-US" altLang="zh-CN" sz="1100" b="1" i="0">
                        <a:solidFill>
                          <a:srgbClr val="000000"/>
                        </a:solidFill>
                        <a:latin typeface="宋体" panose="02010600030101010101" pitchFamily="2" charset="-122"/>
                        <a:ea typeface="宋体" panose="02010600030101010101" pitchFamily="2" charset="-122"/>
                      </a:endParaRPr>
                    </a:p>
                  </a:txBody>
                  <a:tcPr marL="9842" marR="9842" marT="9842" marB="0"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solidFill>
                      <a:schemeClr val="bg2"/>
                    </a:solidFill>
                  </a:tcPr>
                </a:tc>
                <a:tc>
                  <a:txBody>
                    <a:bodyPr/>
                    <a:p>
                      <a:pPr algn="ctr" fontAlgn="ctr"/>
                      <a:r>
                        <a:rPr lang="zh-CN" altLang="en-US" sz="1100" b="1" i="0">
                          <a:solidFill>
                            <a:srgbClr val="000000"/>
                          </a:solidFill>
                          <a:latin typeface="宋体" panose="02010600030101010101" pitchFamily="2" charset="-122"/>
                          <a:ea typeface="宋体" panose="02010600030101010101" pitchFamily="2" charset="-122"/>
                        </a:rPr>
                        <a:t>特征项</a:t>
                      </a:r>
                      <a:r>
                        <a:rPr lang="en-US" altLang="zh-CN" sz="1100" b="1" i="0">
                          <a:solidFill>
                            <a:srgbClr val="000000"/>
                          </a:solidFill>
                          <a:latin typeface="宋体" panose="02010600030101010101" pitchFamily="2" charset="-122"/>
                          <a:ea typeface="宋体" panose="02010600030101010101" pitchFamily="2" charset="-122"/>
                        </a:rPr>
                        <a:t>5</a:t>
                      </a:r>
                      <a:endParaRPr lang="en-US" altLang="zh-CN" sz="1100" b="1" i="0">
                        <a:solidFill>
                          <a:srgbClr val="000000"/>
                        </a:solidFill>
                        <a:latin typeface="宋体" panose="02010600030101010101" pitchFamily="2" charset="-122"/>
                        <a:ea typeface="宋体" panose="02010600030101010101" pitchFamily="2" charset="-122"/>
                      </a:endParaRPr>
                    </a:p>
                  </a:txBody>
                  <a:tcPr marL="9842" marR="9842" marT="9842" marB="0"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solidFill>
                      <a:schemeClr val="bg2"/>
                    </a:solidFill>
                  </a:tcPr>
                </a:tc>
              </a:tr>
              <a:tr h="344170">
                <a:tc>
                  <a:txBody>
                    <a:bodyPr/>
                    <a:p>
                      <a:pPr algn="ctr" fontAlgn="ctr"/>
                      <a:r>
                        <a:rPr lang="zh-CN" altLang="en-US" sz="1100" b="0" i="0">
                          <a:solidFill>
                            <a:srgbClr val="000000"/>
                          </a:solidFill>
                          <a:latin typeface="宋体" panose="02010600030101010101" pitchFamily="2" charset="-122"/>
                          <a:ea typeface="宋体" panose="02010600030101010101" pitchFamily="2" charset="-122"/>
                        </a:rPr>
                        <a:t>办公类用品</a:t>
                      </a:r>
                      <a:endParaRPr lang="zh-CN" altLang="en-US" sz="11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c>
                  <a:txBody>
                    <a:bodyPr/>
                    <a:p>
                      <a:pPr algn="ctr" fontAlgn="ctr"/>
                      <a:r>
                        <a:rPr lang="zh-CN" altLang="en-US" sz="1100" b="0" i="0">
                          <a:solidFill>
                            <a:srgbClr val="000000"/>
                          </a:solidFill>
                          <a:latin typeface="宋体" panose="02010600030101010101" pitchFamily="2" charset="-122"/>
                          <a:ea typeface="宋体" panose="02010600030101010101" pitchFamily="2" charset="-122"/>
                        </a:rPr>
                        <a:t>办公纸品</a:t>
                      </a:r>
                      <a:endParaRPr lang="zh-CN" altLang="en-US" sz="11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c>
                  <a:txBody>
                    <a:bodyPr/>
                    <a:p>
                      <a:pPr algn="ctr" fontAlgn="ctr"/>
                      <a:r>
                        <a:rPr lang="zh-CN" altLang="en-US" sz="1100" b="0" i="0">
                          <a:solidFill>
                            <a:srgbClr val="000000"/>
                          </a:solidFill>
                          <a:latin typeface="宋体" panose="02010600030101010101" pitchFamily="2" charset="-122"/>
                          <a:ea typeface="宋体" panose="02010600030101010101" pitchFamily="2" charset="-122"/>
                        </a:rPr>
                        <a:t>复印纸</a:t>
                      </a:r>
                      <a:endParaRPr lang="zh-CN" altLang="en-US" sz="11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c>
                  <a:txBody>
                    <a:bodyPr/>
                    <a:p>
                      <a:pPr algn="ctr" fontAlgn="ctr"/>
                      <a:r>
                        <a:rPr lang="zh-CN" altLang="en-US" sz="1100" b="0" i="0">
                          <a:solidFill>
                            <a:srgbClr val="000000"/>
                          </a:solidFill>
                          <a:latin typeface="宋体" panose="02010600030101010101" pitchFamily="2" charset="-122"/>
                          <a:ea typeface="宋体" panose="02010600030101010101" pitchFamily="2" charset="-122"/>
                        </a:rPr>
                        <a:t>尺寸</a:t>
                      </a:r>
                      <a:r>
                        <a:rPr lang="en-US" altLang="zh-CN" sz="1100" b="0" i="0">
                          <a:solidFill>
                            <a:srgbClr val="000000"/>
                          </a:solidFill>
                          <a:latin typeface="宋体" panose="02010600030101010101" pitchFamily="2" charset="-122"/>
                          <a:ea typeface="宋体" panose="02010600030101010101" pitchFamily="2" charset="-122"/>
                        </a:rPr>
                        <a:t>*</a:t>
                      </a:r>
                      <a:endParaRPr lang="en-US" altLang="zh-CN" sz="11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c>
                  <a:txBody>
                    <a:bodyPr/>
                    <a:p>
                      <a:pPr algn="ctr" fontAlgn="ctr"/>
                      <a:r>
                        <a:rPr lang="zh-CN" altLang="en-US" sz="1100" b="0" i="0">
                          <a:solidFill>
                            <a:srgbClr val="000000"/>
                          </a:solidFill>
                          <a:latin typeface="宋体" panose="02010600030101010101" pitchFamily="2" charset="-122"/>
                          <a:ea typeface="宋体" panose="02010600030101010101" pitchFamily="2" charset="-122"/>
                        </a:rPr>
                        <a:t>克重</a:t>
                      </a:r>
                      <a:r>
                        <a:rPr lang="en-US" altLang="zh-CN" sz="1100" b="0" i="0">
                          <a:solidFill>
                            <a:srgbClr val="000000"/>
                          </a:solidFill>
                          <a:latin typeface="宋体" panose="02010600030101010101" pitchFamily="2" charset="-122"/>
                          <a:ea typeface="宋体" panose="02010600030101010101" pitchFamily="2" charset="-122"/>
                        </a:rPr>
                        <a:t>*</a:t>
                      </a:r>
                      <a:endParaRPr lang="en-US" altLang="zh-CN" sz="11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c>
                  <a:txBody>
                    <a:bodyPr/>
                    <a:p>
                      <a:pPr algn="ctr" fontAlgn="ctr"/>
                      <a:r>
                        <a:rPr lang="zh-CN" altLang="en-US" sz="1100" b="0" i="0">
                          <a:solidFill>
                            <a:srgbClr val="000000"/>
                          </a:solidFill>
                          <a:latin typeface="宋体" panose="02010600030101010101" pitchFamily="2" charset="-122"/>
                          <a:ea typeface="宋体" panose="02010600030101010101" pitchFamily="2" charset="-122"/>
                        </a:rPr>
                        <a:t>单包张数</a:t>
                      </a:r>
                      <a:r>
                        <a:rPr lang="en-US" altLang="zh-CN" sz="1100" b="0" i="0">
                          <a:solidFill>
                            <a:srgbClr val="000000"/>
                          </a:solidFill>
                          <a:latin typeface="宋体" panose="02010600030101010101" pitchFamily="2" charset="-122"/>
                          <a:ea typeface="宋体" panose="02010600030101010101" pitchFamily="2" charset="-122"/>
                        </a:rPr>
                        <a:t>*</a:t>
                      </a:r>
                      <a:endParaRPr lang="en-US" altLang="zh-CN" sz="11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c>
                  <a:txBody>
                    <a:bodyPr/>
                    <a:p>
                      <a:pPr algn="ctr" fontAlgn="ctr"/>
                      <a:r>
                        <a:rPr lang="zh-CN" altLang="en-US" sz="1100" b="0" i="0">
                          <a:solidFill>
                            <a:srgbClr val="000000"/>
                          </a:solidFill>
                          <a:latin typeface="宋体" panose="02010600030101010101" pitchFamily="2" charset="-122"/>
                          <a:ea typeface="宋体" panose="02010600030101010101" pitchFamily="2" charset="-122"/>
                        </a:rPr>
                        <a:t>包数</a:t>
                      </a:r>
                      <a:r>
                        <a:rPr lang="en-US" altLang="zh-CN" sz="1100" b="0" i="0">
                          <a:solidFill>
                            <a:srgbClr val="000000"/>
                          </a:solidFill>
                          <a:latin typeface="宋体" panose="02010600030101010101" pitchFamily="2" charset="-122"/>
                          <a:ea typeface="宋体" panose="02010600030101010101" pitchFamily="2" charset="-122"/>
                        </a:rPr>
                        <a:t>*</a:t>
                      </a:r>
                      <a:endParaRPr lang="en-US" altLang="zh-CN" sz="11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c>
                  <a:txBody>
                    <a:bodyPr/>
                    <a:p>
                      <a:pPr algn="ctr" fontAlgn="ctr"/>
                      <a:r>
                        <a:rPr lang="zh-CN" altLang="en-US" sz="1100" b="0" i="0">
                          <a:solidFill>
                            <a:srgbClr val="000000"/>
                          </a:solidFill>
                          <a:latin typeface="宋体" panose="02010600030101010101" pitchFamily="2" charset="-122"/>
                          <a:ea typeface="宋体" panose="02010600030101010101" pitchFamily="2" charset="-122"/>
                        </a:rPr>
                        <a:t>是否为高白复印纸</a:t>
                      </a:r>
                      <a:endParaRPr lang="zh-CN" altLang="en-US" sz="11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r>
              <a:tr h="343535">
                <a:tc>
                  <a:txBody>
                    <a:bodyPr/>
                    <a:p>
                      <a:pPr algn="ctr" fontAlgn="ctr"/>
                      <a:r>
                        <a:rPr lang="zh-CN" altLang="en-US" sz="1100" b="0" i="0">
                          <a:solidFill>
                            <a:srgbClr val="000000"/>
                          </a:solidFill>
                          <a:latin typeface="宋体" panose="02010600030101010101" pitchFamily="2" charset="-122"/>
                          <a:ea typeface="宋体" panose="02010600030101010101" pitchFamily="2" charset="-122"/>
                        </a:rPr>
                        <a:t>办公类用品</a:t>
                      </a:r>
                      <a:endParaRPr lang="zh-CN" altLang="en-US" sz="11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c>
                  <a:txBody>
                    <a:bodyPr/>
                    <a:p>
                      <a:pPr algn="ctr" fontAlgn="ctr"/>
                      <a:r>
                        <a:rPr lang="zh-CN" altLang="en-US" sz="1100" b="0" i="0">
                          <a:solidFill>
                            <a:srgbClr val="000000"/>
                          </a:solidFill>
                          <a:latin typeface="宋体" panose="02010600030101010101" pitchFamily="2" charset="-122"/>
                          <a:ea typeface="宋体" panose="02010600030101010101" pitchFamily="2" charset="-122"/>
                        </a:rPr>
                        <a:t>展示用品</a:t>
                      </a:r>
                      <a:endParaRPr lang="zh-CN" altLang="en-US" sz="11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c>
                  <a:txBody>
                    <a:bodyPr/>
                    <a:p>
                      <a:pPr algn="ctr" fontAlgn="ctr"/>
                      <a:r>
                        <a:rPr lang="zh-CN" altLang="en-US" sz="1100" b="0" i="0">
                          <a:solidFill>
                            <a:srgbClr val="000000"/>
                          </a:solidFill>
                          <a:latin typeface="宋体" panose="02010600030101010101" pitchFamily="2" charset="-122"/>
                          <a:ea typeface="宋体" panose="02010600030101010101" pitchFamily="2" charset="-122"/>
                        </a:rPr>
                        <a:t>展示铭牌</a:t>
                      </a:r>
                      <a:endParaRPr lang="zh-CN" altLang="en-US" sz="11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c>
                  <a:txBody>
                    <a:bodyPr/>
                    <a:p>
                      <a:pPr algn="ctr" fontAlgn="ctr"/>
                      <a:r>
                        <a:rPr lang="zh-CN" altLang="en-US" sz="1100" b="0" i="0">
                          <a:solidFill>
                            <a:srgbClr val="000000"/>
                          </a:solidFill>
                          <a:latin typeface="宋体" panose="02010600030101010101" pitchFamily="2" charset="-122"/>
                          <a:ea typeface="宋体" panose="02010600030101010101" pitchFamily="2" charset="-122"/>
                        </a:rPr>
                        <a:t>材质</a:t>
                      </a:r>
                      <a:r>
                        <a:rPr lang="en-US" altLang="zh-CN" sz="1100" b="0" i="0">
                          <a:solidFill>
                            <a:srgbClr val="000000"/>
                          </a:solidFill>
                          <a:latin typeface="宋体" panose="02010600030101010101" pitchFamily="2" charset="-122"/>
                          <a:ea typeface="宋体" panose="02010600030101010101" pitchFamily="2" charset="-122"/>
                        </a:rPr>
                        <a:t>*</a:t>
                      </a:r>
                      <a:endParaRPr lang="en-US" altLang="zh-CN" sz="11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c>
                  <a:txBody>
                    <a:bodyPr/>
                    <a:p>
                      <a:pPr algn="ctr" fontAlgn="ctr"/>
                      <a:r>
                        <a:rPr lang="zh-CN" altLang="en-US" sz="1100" b="0" i="0">
                          <a:solidFill>
                            <a:srgbClr val="000000"/>
                          </a:solidFill>
                          <a:latin typeface="宋体" panose="02010600030101010101" pitchFamily="2" charset="-122"/>
                          <a:ea typeface="宋体" panose="02010600030101010101" pitchFamily="2" charset="-122"/>
                        </a:rPr>
                        <a:t>尺寸</a:t>
                      </a:r>
                      <a:r>
                        <a:rPr lang="en-US" altLang="zh-CN" sz="1100" b="0" i="0">
                          <a:solidFill>
                            <a:srgbClr val="000000"/>
                          </a:solidFill>
                          <a:latin typeface="宋体" panose="02010600030101010101" pitchFamily="2" charset="-122"/>
                          <a:ea typeface="宋体" panose="02010600030101010101" pitchFamily="2" charset="-122"/>
                        </a:rPr>
                        <a:t>*</a:t>
                      </a:r>
                      <a:endParaRPr lang="en-US" altLang="zh-CN" sz="11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c>
                  <a:txBody>
                    <a:bodyPr/>
                    <a:p>
                      <a:pPr algn="ctr" fontAlgn="ctr"/>
                      <a:r>
                        <a:rPr lang="zh-CN" altLang="en-US" sz="1100" b="0" i="0">
                          <a:solidFill>
                            <a:srgbClr val="000000"/>
                          </a:solidFill>
                          <a:latin typeface="宋体" panose="02010600030101010101" pitchFamily="2" charset="-122"/>
                          <a:ea typeface="宋体" panose="02010600030101010101" pitchFamily="2" charset="-122"/>
                        </a:rPr>
                        <a:t>厚度</a:t>
                      </a:r>
                      <a:r>
                        <a:rPr lang="en-US" altLang="zh-CN" sz="1100" b="0" i="0">
                          <a:solidFill>
                            <a:srgbClr val="000000"/>
                          </a:solidFill>
                          <a:latin typeface="宋体" panose="02010600030101010101" pitchFamily="2" charset="-122"/>
                          <a:ea typeface="宋体" panose="02010600030101010101" pitchFamily="2" charset="-122"/>
                        </a:rPr>
                        <a:t>*</a:t>
                      </a:r>
                      <a:endParaRPr lang="en-US" altLang="zh-CN" sz="11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c>
                  <a:txBody>
                    <a:bodyPr/>
                    <a:p>
                      <a:pPr algn="ctr" fontAlgn="ctr"/>
                      <a:r>
                        <a:rPr lang="zh-CN" altLang="en-US" sz="1100" b="0" i="0">
                          <a:solidFill>
                            <a:srgbClr val="000000"/>
                          </a:solidFill>
                          <a:latin typeface="宋体" panose="02010600030101010101" pitchFamily="2" charset="-122"/>
                          <a:ea typeface="宋体" panose="02010600030101010101" pitchFamily="2" charset="-122"/>
                        </a:rPr>
                        <a:t>适用插片尺寸</a:t>
                      </a:r>
                      <a:endParaRPr lang="zh-CN" altLang="en-US" sz="11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c>
                  <a:txBody>
                    <a:bodyPr/>
                    <a:p>
                      <a:pPr algn="ctr" fontAlgn="ctr"/>
                      <a:r>
                        <a:rPr lang="zh-CN" altLang="en-US" sz="1100" b="0" i="0">
                          <a:solidFill>
                            <a:srgbClr val="000000"/>
                          </a:solidFill>
                          <a:latin typeface="宋体" panose="02010600030101010101" pitchFamily="2" charset="-122"/>
                          <a:ea typeface="宋体" panose="02010600030101010101" pitchFamily="2" charset="-122"/>
                        </a:rPr>
                        <a:t>用途（型式）</a:t>
                      </a:r>
                      <a:endParaRPr lang="zh-CN" altLang="en-US" sz="11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r>
              <a:tr h="344170">
                <a:tc>
                  <a:txBody>
                    <a:bodyPr/>
                    <a:p>
                      <a:pPr algn="ctr" fontAlgn="ctr"/>
                      <a:r>
                        <a:rPr lang="zh-CN" altLang="en-US" sz="1100" b="0" i="0">
                          <a:solidFill>
                            <a:srgbClr val="000000"/>
                          </a:solidFill>
                          <a:latin typeface="宋体" panose="02010600030101010101" pitchFamily="2" charset="-122"/>
                          <a:ea typeface="宋体" panose="02010600030101010101" pitchFamily="2" charset="-122"/>
                        </a:rPr>
                        <a:t>办公类用品</a:t>
                      </a:r>
                      <a:endParaRPr lang="zh-CN" altLang="en-US" sz="11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c>
                  <a:txBody>
                    <a:bodyPr/>
                    <a:p>
                      <a:pPr algn="ctr" fontAlgn="ctr"/>
                      <a:r>
                        <a:rPr lang="zh-CN" altLang="en-US" sz="1100" b="0" i="0">
                          <a:solidFill>
                            <a:srgbClr val="000000"/>
                          </a:solidFill>
                          <a:latin typeface="宋体" panose="02010600030101010101" pitchFamily="2" charset="-122"/>
                          <a:ea typeface="宋体" panose="02010600030101010101" pitchFamily="2" charset="-122"/>
                        </a:rPr>
                        <a:t>桌面文具</a:t>
                      </a:r>
                      <a:endParaRPr lang="zh-CN" altLang="en-US" sz="11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c>
                  <a:txBody>
                    <a:bodyPr/>
                    <a:p>
                      <a:pPr algn="ctr" fontAlgn="ctr"/>
                      <a:r>
                        <a:rPr lang="zh-CN" altLang="en-US" sz="1100" b="0" i="0">
                          <a:solidFill>
                            <a:srgbClr val="000000"/>
                          </a:solidFill>
                          <a:latin typeface="宋体" panose="02010600030101010101" pitchFamily="2" charset="-122"/>
                          <a:ea typeface="宋体" panose="02010600030101010101" pitchFamily="2" charset="-122"/>
                        </a:rPr>
                        <a:t>双面胶</a:t>
                      </a:r>
                      <a:endParaRPr lang="zh-CN" altLang="en-US" sz="11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c>
                  <a:txBody>
                    <a:bodyPr/>
                    <a:p>
                      <a:pPr algn="ctr" fontAlgn="ctr"/>
                      <a:r>
                        <a:rPr lang="zh-CN" altLang="en-US" sz="1100" b="0" i="0">
                          <a:solidFill>
                            <a:srgbClr val="000000"/>
                          </a:solidFill>
                          <a:latin typeface="宋体" panose="02010600030101010101" pitchFamily="2" charset="-122"/>
                          <a:ea typeface="宋体" panose="02010600030101010101" pitchFamily="2" charset="-122"/>
                        </a:rPr>
                        <a:t>尺寸</a:t>
                      </a:r>
                      <a:r>
                        <a:rPr lang="en-US" altLang="zh-CN" sz="1100" b="0" i="0">
                          <a:solidFill>
                            <a:srgbClr val="000000"/>
                          </a:solidFill>
                          <a:latin typeface="宋体" panose="02010600030101010101" pitchFamily="2" charset="-122"/>
                          <a:ea typeface="宋体" panose="02010600030101010101" pitchFamily="2" charset="-122"/>
                        </a:rPr>
                        <a:t>*</a:t>
                      </a:r>
                      <a:endParaRPr lang="en-US" altLang="zh-CN" sz="11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c>
                  <a:txBody>
                    <a:bodyPr/>
                    <a:p>
                      <a:pPr algn="ctr" fontAlgn="ctr"/>
                      <a:r>
                        <a:rPr lang="zh-CN" altLang="en-US" sz="1100" b="0" i="0">
                          <a:solidFill>
                            <a:srgbClr val="000000"/>
                          </a:solidFill>
                          <a:latin typeface="宋体" panose="02010600030101010101" pitchFamily="2" charset="-122"/>
                          <a:ea typeface="宋体" panose="02010600030101010101" pitchFamily="2" charset="-122"/>
                        </a:rPr>
                        <a:t>材质</a:t>
                      </a:r>
                      <a:r>
                        <a:rPr lang="en-US" altLang="zh-CN" sz="1100" b="0" i="0">
                          <a:solidFill>
                            <a:srgbClr val="000000"/>
                          </a:solidFill>
                          <a:latin typeface="宋体" panose="02010600030101010101" pitchFamily="2" charset="-122"/>
                          <a:ea typeface="宋体" panose="02010600030101010101" pitchFamily="2" charset="-122"/>
                        </a:rPr>
                        <a:t>*</a:t>
                      </a:r>
                      <a:endParaRPr lang="en-US" altLang="zh-CN" sz="11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c>
                  <a:txBody>
                    <a:bodyPr/>
                    <a:p>
                      <a:pPr algn="ctr" fontAlgn="ctr"/>
                      <a:endParaRPr sz="11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c>
                  <a:txBody>
                    <a:bodyPr/>
                    <a:p>
                      <a:pPr algn="ctr" fontAlgn="ctr"/>
                      <a:endParaRPr sz="11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c>
                  <a:txBody>
                    <a:bodyPr/>
                    <a:p>
                      <a:pPr algn="ctr" fontAlgn="ctr"/>
                      <a:endParaRPr sz="11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r>
              <a:tr h="343535">
                <a:tc>
                  <a:txBody>
                    <a:bodyPr/>
                    <a:p>
                      <a:pPr algn="ctr" fontAlgn="ctr"/>
                      <a:r>
                        <a:rPr lang="zh-CN" altLang="en-US" sz="1100" b="0" i="0">
                          <a:solidFill>
                            <a:srgbClr val="000000"/>
                          </a:solidFill>
                          <a:latin typeface="宋体" panose="02010600030101010101" pitchFamily="2" charset="-122"/>
                          <a:ea typeface="宋体" panose="02010600030101010101" pitchFamily="2" charset="-122"/>
                        </a:rPr>
                        <a:t>办公类用品</a:t>
                      </a:r>
                      <a:endParaRPr lang="zh-CN" altLang="en-US" sz="11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c>
                  <a:txBody>
                    <a:bodyPr/>
                    <a:p>
                      <a:pPr algn="ctr" fontAlgn="ctr"/>
                      <a:r>
                        <a:rPr lang="zh-CN" altLang="en-US" sz="1100" b="0" i="0">
                          <a:solidFill>
                            <a:srgbClr val="000000"/>
                          </a:solidFill>
                          <a:latin typeface="宋体" panose="02010600030101010101" pitchFamily="2" charset="-122"/>
                          <a:ea typeface="宋体" panose="02010600030101010101" pitchFamily="2" charset="-122"/>
                        </a:rPr>
                        <a:t>办公日用</a:t>
                      </a:r>
                      <a:endParaRPr lang="zh-CN" altLang="en-US" sz="11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c>
                  <a:txBody>
                    <a:bodyPr/>
                    <a:p>
                      <a:pPr algn="ctr" fontAlgn="ctr"/>
                      <a:r>
                        <a:rPr lang="zh-CN" altLang="en-US" sz="1100" b="0" i="0">
                          <a:solidFill>
                            <a:srgbClr val="000000"/>
                          </a:solidFill>
                          <a:latin typeface="宋体" panose="02010600030101010101" pitchFamily="2" charset="-122"/>
                          <a:ea typeface="宋体" panose="02010600030101010101" pitchFamily="2" charset="-122"/>
                        </a:rPr>
                        <a:t>充电电源</a:t>
                      </a:r>
                      <a:endParaRPr lang="zh-CN" altLang="en-US" sz="11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c>
                  <a:txBody>
                    <a:bodyPr/>
                    <a:p>
                      <a:pPr algn="ctr" fontAlgn="ctr"/>
                      <a:r>
                        <a:rPr lang="zh-CN" altLang="en-US" sz="1100" b="0" i="0">
                          <a:solidFill>
                            <a:srgbClr val="000000"/>
                          </a:solidFill>
                          <a:latin typeface="宋体" panose="02010600030101010101" pitchFamily="2" charset="-122"/>
                          <a:ea typeface="宋体" panose="02010600030101010101" pitchFamily="2" charset="-122"/>
                        </a:rPr>
                        <a:t>电压</a:t>
                      </a:r>
                      <a:r>
                        <a:rPr lang="en-US" altLang="zh-CN" sz="1100" b="0" i="0">
                          <a:solidFill>
                            <a:srgbClr val="000000"/>
                          </a:solidFill>
                          <a:latin typeface="宋体" panose="02010600030101010101" pitchFamily="2" charset="-122"/>
                          <a:ea typeface="宋体" panose="02010600030101010101" pitchFamily="2" charset="-122"/>
                        </a:rPr>
                        <a:t>*</a:t>
                      </a:r>
                      <a:endParaRPr lang="en-US" altLang="zh-CN" sz="11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c>
                  <a:txBody>
                    <a:bodyPr/>
                    <a:p>
                      <a:pPr algn="ctr" fontAlgn="ctr"/>
                      <a:r>
                        <a:rPr lang="zh-CN" altLang="en-US" sz="1100" b="0" i="0">
                          <a:solidFill>
                            <a:srgbClr val="000000"/>
                          </a:solidFill>
                          <a:latin typeface="宋体" panose="02010600030101010101" pitchFamily="2" charset="-122"/>
                          <a:ea typeface="宋体" panose="02010600030101010101" pitchFamily="2" charset="-122"/>
                        </a:rPr>
                        <a:t>适用电池型号</a:t>
                      </a:r>
                      <a:r>
                        <a:rPr lang="en-US" altLang="zh-CN" sz="1100" b="0" i="0">
                          <a:solidFill>
                            <a:srgbClr val="000000"/>
                          </a:solidFill>
                          <a:latin typeface="宋体" panose="02010600030101010101" pitchFamily="2" charset="-122"/>
                          <a:ea typeface="宋体" panose="02010600030101010101" pitchFamily="2" charset="-122"/>
                        </a:rPr>
                        <a:t>*</a:t>
                      </a:r>
                      <a:endParaRPr lang="en-US" altLang="zh-CN" sz="11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c>
                  <a:txBody>
                    <a:bodyPr/>
                    <a:p>
                      <a:pPr algn="ctr" fontAlgn="ctr"/>
                      <a:r>
                        <a:rPr lang="zh-CN" altLang="en-US" sz="1100" b="0" i="0">
                          <a:solidFill>
                            <a:srgbClr val="000000"/>
                          </a:solidFill>
                          <a:latin typeface="宋体" panose="02010600030101010101" pitchFamily="2" charset="-122"/>
                          <a:ea typeface="宋体" panose="02010600030101010101" pitchFamily="2" charset="-122"/>
                        </a:rPr>
                        <a:t>电流</a:t>
                      </a:r>
                      <a:r>
                        <a:rPr lang="en-US" altLang="zh-CN" sz="1100" b="0" i="0">
                          <a:solidFill>
                            <a:srgbClr val="000000"/>
                          </a:solidFill>
                          <a:latin typeface="宋体" panose="02010600030101010101" pitchFamily="2" charset="-122"/>
                          <a:ea typeface="宋体" panose="02010600030101010101" pitchFamily="2" charset="-122"/>
                        </a:rPr>
                        <a:t>*</a:t>
                      </a:r>
                      <a:endParaRPr lang="en-US" altLang="zh-CN" sz="11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c>
                  <a:txBody>
                    <a:bodyPr/>
                    <a:p>
                      <a:pPr algn="ctr" fontAlgn="ctr"/>
                      <a:r>
                        <a:rPr lang="zh-CN" altLang="en-US" sz="1100" b="0" i="0">
                          <a:solidFill>
                            <a:srgbClr val="000000"/>
                          </a:solidFill>
                          <a:latin typeface="宋体" panose="02010600030101010101" pitchFamily="2" charset="-122"/>
                          <a:ea typeface="宋体" panose="02010600030101010101" pitchFamily="2" charset="-122"/>
                        </a:rPr>
                        <a:t>电池数量</a:t>
                      </a:r>
                      <a:r>
                        <a:rPr lang="en-US" altLang="zh-CN" sz="1100" b="0" i="0">
                          <a:solidFill>
                            <a:srgbClr val="000000"/>
                          </a:solidFill>
                          <a:latin typeface="宋体" panose="02010600030101010101" pitchFamily="2" charset="-122"/>
                          <a:ea typeface="宋体" panose="02010600030101010101" pitchFamily="2" charset="-122"/>
                        </a:rPr>
                        <a:t>*</a:t>
                      </a:r>
                      <a:endParaRPr lang="en-US" altLang="zh-CN" sz="11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c>
                  <a:txBody>
                    <a:bodyPr/>
                    <a:p>
                      <a:pPr algn="ctr" fontAlgn="ctr"/>
                      <a:r>
                        <a:rPr lang="zh-CN" altLang="en-US" sz="1100" b="0" i="0">
                          <a:solidFill>
                            <a:srgbClr val="000000"/>
                          </a:solidFill>
                          <a:latin typeface="宋体" panose="02010600030101010101" pitchFamily="2" charset="-122"/>
                          <a:ea typeface="宋体" panose="02010600030101010101" pitchFamily="2" charset="-122"/>
                        </a:rPr>
                        <a:t>充电线长度</a:t>
                      </a:r>
                      <a:endParaRPr lang="zh-CN" altLang="en-US" sz="11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r>
              <a:tr h="344170">
                <a:tc>
                  <a:txBody>
                    <a:bodyPr/>
                    <a:p>
                      <a:pPr algn="ctr" fontAlgn="ctr"/>
                      <a:r>
                        <a:rPr lang="zh-CN" altLang="en-US" sz="1100" b="0" i="0">
                          <a:solidFill>
                            <a:srgbClr val="000000"/>
                          </a:solidFill>
                          <a:latin typeface="宋体" panose="02010600030101010101" pitchFamily="2" charset="-122"/>
                          <a:ea typeface="宋体" panose="02010600030101010101" pitchFamily="2" charset="-122"/>
                        </a:rPr>
                        <a:t>办公类用品</a:t>
                      </a:r>
                      <a:endParaRPr lang="zh-CN" altLang="en-US" sz="11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c>
                  <a:txBody>
                    <a:bodyPr/>
                    <a:p>
                      <a:pPr algn="ctr" fontAlgn="ctr"/>
                      <a:r>
                        <a:rPr lang="zh-CN" altLang="en-US" sz="1100" b="0" i="0">
                          <a:solidFill>
                            <a:srgbClr val="000000"/>
                          </a:solidFill>
                          <a:latin typeface="宋体" panose="02010600030101010101" pitchFamily="2" charset="-122"/>
                          <a:ea typeface="宋体" panose="02010600030101010101" pitchFamily="2" charset="-122"/>
                        </a:rPr>
                        <a:t>办公日用</a:t>
                      </a:r>
                      <a:endParaRPr lang="zh-CN" altLang="en-US" sz="11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c>
                  <a:txBody>
                    <a:bodyPr/>
                    <a:p>
                      <a:pPr algn="ctr" fontAlgn="ctr"/>
                      <a:r>
                        <a:rPr lang="zh-CN" altLang="en-US" sz="1100" b="0" i="0">
                          <a:solidFill>
                            <a:srgbClr val="000000"/>
                          </a:solidFill>
                          <a:latin typeface="宋体" panose="02010600030101010101" pitchFamily="2" charset="-122"/>
                          <a:ea typeface="宋体" panose="02010600030101010101" pitchFamily="2" charset="-122"/>
                        </a:rPr>
                        <a:t>包带</a:t>
                      </a:r>
                      <a:endParaRPr lang="zh-CN" altLang="en-US" sz="11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c>
                  <a:txBody>
                    <a:bodyPr/>
                    <a:p>
                      <a:pPr algn="ctr" fontAlgn="ctr"/>
                      <a:r>
                        <a:rPr lang="zh-CN" altLang="en-US" sz="1100" b="0" i="0">
                          <a:solidFill>
                            <a:srgbClr val="000000"/>
                          </a:solidFill>
                          <a:latin typeface="宋体" panose="02010600030101010101" pitchFamily="2" charset="-122"/>
                          <a:ea typeface="宋体" panose="02010600030101010101" pitchFamily="2" charset="-122"/>
                        </a:rPr>
                        <a:t>材质</a:t>
                      </a:r>
                      <a:r>
                        <a:rPr lang="en-US" altLang="zh-CN" sz="1100" b="0" i="0">
                          <a:solidFill>
                            <a:srgbClr val="000000"/>
                          </a:solidFill>
                          <a:latin typeface="宋体" panose="02010600030101010101" pitchFamily="2" charset="-122"/>
                          <a:ea typeface="宋体" panose="02010600030101010101" pitchFamily="2" charset="-122"/>
                        </a:rPr>
                        <a:t>*</a:t>
                      </a:r>
                      <a:endParaRPr lang="en-US" altLang="zh-CN" sz="11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c>
                  <a:txBody>
                    <a:bodyPr/>
                    <a:p>
                      <a:pPr algn="ctr" fontAlgn="ctr"/>
                      <a:r>
                        <a:rPr lang="zh-CN" altLang="en-US" sz="1100" b="0" i="0">
                          <a:solidFill>
                            <a:srgbClr val="000000"/>
                          </a:solidFill>
                          <a:latin typeface="宋体" panose="02010600030101010101" pitchFamily="2" charset="-122"/>
                          <a:ea typeface="宋体" panose="02010600030101010101" pitchFamily="2" charset="-122"/>
                        </a:rPr>
                        <a:t>尺寸</a:t>
                      </a:r>
                      <a:r>
                        <a:rPr lang="en-US" altLang="zh-CN" sz="1100" b="0" i="0">
                          <a:solidFill>
                            <a:srgbClr val="000000"/>
                          </a:solidFill>
                          <a:latin typeface="宋体" panose="02010600030101010101" pitchFamily="2" charset="-122"/>
                          <a:ea typeface="宋体" panose="02010600030101010101" pitchFamily="2" charset="-122"/>
                        </a:rPr>
                        <a:t>*</a:t>
                      </a:r>
                      <a:endParaRPr lang="en-US" altLang="zh-CN" sz="11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c>
                  <a:txBody>
                    <a:bodyPr/>
                    <a:p>
                      <a:pPr algn="ctr" fontAlgn="ctr"/>
                      <a:endParaRPr sz="11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c>
                  <a:txBody>
                    <a:bodyPr/>
                    <a:p>
                      <a:pPr algn="ctr" fontAlgn="ctr"/>
                      <a:endParaRPr sz="11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c>
                  <a:txBody>
                    <a:bodyPr/>
                    <a:p>
                      <a:pPr algn="ctr" fontAlgn="ctr"/>
                      <a:endParaRPr sz="11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r>
              <a:tr h="343535">
                <a:tc>
                  <a:txBody>
                    <a:bodyPr/>
                    <a:p>
                      <a:pPr algn="ctr" fontAlgn="ctr"/>
                      <a:r>
                        <a:rPr lang="zh-CN" altLang="en-US" sz="1100" b="0" i="0">
                          <a:solidFill>
                            <a:srgbClr val="000000"/>
                          </a:solidFill>
                          <a:latin typeface="宋体" panose="02010600030101010101" pitchFamily="2" charset="-122"/>
                          <a:ea typeface="宋体" panose="02010600030101010101" pitchFamily="2" charset="-122"/>
                        </a:rPr>
                        <a:t>办公类用品</a:t>
                      </a:r>
                      <a:endParaRPr lang="zh-CN" altLang="en-US" sz="11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c>
                  <a:txBody>
                    <a:bodyPr/>
                    <a:p>
                      <a:pPr algn="ctr" fontAlgn="ctr"/>
                      <a:r>
                        <a:rPr lang="zh-CN" altLang="en-US" sz="1100" b="0" i="0">
                          <a:solidFill>
                            <a:srgbClr val="000000"/>
                          </a:solidFill>
                          <a:latin typeface="宋体" panose="02010600030101010101" pitchFamily="2" charset="-122"/>
                          <a:ea typeface="宋体" panose="02010600030101010101" pitchFamily="2" charset="-122"/>
                        </a:rPr>
                        <a:t>办公日用</a:t>
                      </a:r>
                      <a:endParaRPr lang="zh-CN" altLang="en-US" sz="11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c>
                  <a:txBody>
                    <a:bodyPr/>
                    <a:p>
                      <a:pPr algn="ctr" fontAlgn="ctr"/>
                      <a:r>
                        <a:rPr lang="zh-CN" altLang="en-US" sz="1100" b="0" i="0">
                          <a:solidFill>
                            <a:srgbClr val="000000"/>
                          </a:solidFill>
                          <a:latin typeface="宋体" panose="02010600030101010101" pitchFamily="2" charset="-122"/>
                          <a:ea typeface="宋体" panose="02010600030101010101" pitchFamily="2" charset="-122"/>
                        </a:rPr>
                        <a:t>扎带</a:t>
                      </a:r>
                      <a:endParaRPr lang="zh-CN" altLang="en-US" sz="11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c>
                  <a:txBody>
                    <a:bodyPr/>
                    <a:p>
                      <a:pPr algn="ctr" fontAlgn="ctr"/>
                      <a:r>
                        <a:rPr lang="zh-CN" altLang="en-US" sz="1100" b="0" i="0">
                          <a:solidFill>
                            <a:srgbClr val="000000"/>
                          </a:solidFill>
                          <a:latin typeface="宋体" panose="02010600030101010101" pitchFamily="2" charset="-122"/>
                          <a:ea typeface="宋体" panose="02010600030101010101" pitchFamily="2" charset="-122"/>
                        </a:rPr>
                        <a:t>材质</a:t>
                      </a:r>
                      <a:r>
                        <a:rPr lang="en-US" altLang="zh-CN" sz="1100" b="0" i="0">
                          <a:solidFill>
                            <a:srgbClr val="000000"/>
                          </a:solidFill>
                          <a:latin typeface="宋体" panose="02010600030101010101" pitchFamily="2" charset="-122"/>
                          <a:ea typeface="宋体" panose="02010600030101010101" pitchFamily="2" charset="-122"/>
                        </a:rPr>
                        <a:t>*</a:t>
                      </a:r>
                      <a:endParaRPr lang="en-US" altLang="zh-CN" sz="11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c>
                  <a:txBody>
                    <a:bodyPr/>
                    <a:p>
                      <a:pPr algn="ctr" fontAlgn="ctr"/>
                      <a:r>
                        <a:rPr lang="zh-CN" altLang="en-US" sz="1100" b="0" i="0">
                          <a:solidFill>
                            <a:srgbClr val="000000"/>
                          </a:solidFill>
                          <a:latin typeface="宋体" panose="02010600030101010101" pitchFamily="2" charset="-122"/>
                          <a:ea typeface="宋体" panose="02010600030101010101" pitchFamily="2" charset="-122"/>
                        </a:rPr>
                        <a:t>尺寸</a:t>
                      </a:r>
                      <a:r>
                        <a:rPr lang="en-US" altLang="zh-CN" sz="1100" b="0" i="0">
                          <a:solidFill>
                            <a:srgbClr val="000000"/>
                          </a:solidFill>
                          <a:latin typeface="宋体" panose="02010600030101010101" pitchFamily="2" charset="-122"/>
                          <a:ea typeface="宋体" panose="02010600030101010101" pitchFamily="2" charset="-122"/>
                        </a:rPr>
                        <a:t>*</a:t>
                      </a:r>
                      <a:endParaRPr lang="en-US" altLang="zh-CN" sz="11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c>
                  <a:txBody>
                    <a:bodyPr/>
                    <a:p>
                      <a:pPr algn="ctr" fontAlgn="ctr"/>
                      <a:r>
                        <a:rPr lang="zh-CN" altLang="en-US" sz="1100" b="0" i="0">
                          <a:solidFill>
                            <a:srgbClr val="000000"/>
                          </a:solidFill>
                          <a:latin typeface="宋体" panose="02010600030101010101" pitchFamily="2" charset="-122"/>
                          <a:ea typeface="宋体" panose="02010600030101010101" pitchFamily="2" charset="-122"/>
                        </a:rPr>
                        <a:t>数量</a:t>
                      </a:r>
                      <a:r>
                        <a:rPr lang="en-US" altLang="zh-CN" sz="1100" b="0" i="0">
                          <a:solidFill>
                            <a:srgbClr val="000000"/>
                          </a:solidFill>
                          <a:latin typeface="宋体" panose="02010600030101010101" pitchFamily="2" charset="-122"/>
                          <a:ea typeface="宋体" panose="02010600030101010101" pitchFamily="2" charset="-122"/>
                        </a:rPr>
                        <a:t>*</a:t>
                      </a:r>
                      <a:endParaRPr lang="en-US" altLang="zh-CN" sz="11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c>
                  <a:txBody>
                    <a:bodyPr/>
                    <a:p>
                      <a:pPr algn="ctr" fontAlgn="ctr"/>
                      <a:r>
                        <a:rPr lang="zh-CN" altLang="en-US" sz="1100" b="0" i="0">
                          <a:solidFill>
                            <a:srgbClr val="000000"/>
                          </a:solidFill>
                          <a:latin typeface="宋体" panose="02010600030101010101" pitchFamily="2" charset="-122"/>
                          <a:ea typeface="宋体" panose="02010600030101010101" pitchFamily="2" charset="-122"/>
                        </a:rPr>
                        <a:t>自锁</a:t>
                      </a:r>
                      <a:r>
                        <a:rPr lang="en-US" altLang="zh-CN" sz="1100" b="0" i="0">
                          <a:solidFill>
                            <a:srgbClr val="000000"/>
                          </a:solidFill>
                          <a:latin typeface="宋体" panose="02010600030101010101" pitchFamily="2" charset="-122"/>
                          <a:ea typeface="宋体" panose="02010600030101010101" pitchFamily="2" charset="-122"/>
                        </a:rPr>
                        <a:t>/</a:t>
                      </a:r>
                      <a:r>
                        <a:rPr lang="zh-CN" altLang="en-US" sz="1100" b="0" i="0">
                          <a:solidFill>
                            <a:srgbClr val="000000"/>
                          </a:solidFill>
                          <a:latin typeface="宋体" panose="02010600030101010101" pitchFamily="2" charset="-122"/>
                          <a:ea typeface="宋体" panose="02010600030101010101" pitchFamily="2" charset="-122"/>
                        </a:rPr>
                        <a:t>可松</a:t>
                      </a:r>
                      <a:r>
                        <a:rPr lang="en-US" altLang="zh-CN" sz="1100" b="0" i="0">
                          <a:solidFill>
                            <a:srgbClr val="000000"/>
                          </a:solidFill>
                          <a:latin typeface="宋体" panose="02010600030101010101" pitchFamily="2" charset="-122"/>
                          <a:ea typeface="宋体" panose="02010600030101010101" pitchFamily="2" charset="-122"/>
                        </a:rPr>
                        <a:t>*</a:t>
                      </a:r>
                      <a:endParaRPr lang="en-US" altLang="zh-CN" sz="11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c>
                  <a:txBody>
                    <a:bodyPr/>
                    <a:p>
                      <a:pPr algn="ctr" fontAlgn="ctr"/>
                      <a:r>
                        <a:rPr lang="zh-CN" altLang="en-US" sz="1100" b="0" i="0">
                          <a:solidFill>
                            <a:srgbClr val="000000"/>
                          </a:solidFill>
                          <a:latin typeface="宋体" panose="02010600030101010101" pitchFamily="2" charset="-122"/>
                          <a:ea typeface="宋体" panose="02010600030101010101" pitchFamily="2" charset="-122"/>
                        </a:rPr>
                        <a:t>颜色</a:t>
                      </a:r>
                      <a:endParaRPr lang="zh-CN" altLang="en-US" sz="11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r>
              <a:tr h="343535">
                <a:tc>
                  <a:txBody>
                    <a:bodyPr/>
                    <a:p>
                      <a:pPr algn="ctr" fontAlgn="ctr"/>
                      <a:r>
                        <a:rPr lang="zh-CN" altLang="en-US" sz="1100" b="0" i="0">
                          <a:solidFill>
                            <a:srgbClr val="000000"/>
                          </a:solidFill>
                          <a:latin typeface="宋体" panose="02010600030101010101" pitchFamily="2" charset="-122"/>
                          <a:ea typeface="宋体" panose="02010600030101010101" pitchFamily="2" charset="-122"/>
                        </a:rPr>
                        <a:t>办公类用品</a:t>
                      </a:r>
                      <a:endParaRPr lang="zh-CN" altLang="en-US" sz="11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c>
                  <a:txBody>
                    <a:bodyPr/>
                    <a:p>
                      <a:pPr algn="ctr" fontAlgn="ctr"/>
                      <a:r>
                        <a:rPr lang="zh-CN" altLang="en-US" sz="1100" b="0" i="0">
                          <a:solidFill>
                            <a:srgbClr val="000000"/>
                          </a:solidFill>
                          <a:latin typeface="宋体" panose="02010600030101010101" pitchFamily="2" charset="-122"/>
                          <a:ea typeface="宋体" panose="02010600030101010101" pitchFamily="2" charset="-122"/>
                        </a:rPr>
                        <a:t>办公日用</a:t>
                      </a:r>
                      <a:endParaRPr lang="zh-CN" altLang="en-US" sz="11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c>
                  <a:txBody>
                    <a:bodyPr/>
                    <a:p>
                      <a:pPr algn="ctr" fontAlgn="ctr"/>
                      <a:r>
                        <a:rPr lang="zh-CN" altLang="en-US" sz="1100" b="0" i="0">
                          <a:solidFill>
                            <a:srgbClr val="000000"/>
                          </a:solidFill>
                          <a:latin typeface="宋体" panose="02010600030101010101" pitchFamily="2" charset="-122"/>
                          <a:ea typeface="宋体" panose="02010600030101010101" pitchFamily="2" charset="-122"/>
                        </a:rPr>
                        <a:t>扎扣</a:t>
                      </a:r>
                      <a:endParaRPr lang="zh-CN" altLang="en-US" sz="11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c>
                  <a:txBody>
                    <a:bodyPr/>
                    <a:p>
                      <a:pPr algn="ctr" fontAlgn="ctr"/>
                      <a:r>
                        <a:rPr lang="zh-CN" altLang="en-US" sz="1100" b="0" i="0">
                          <a:solidFill>
                            <a:srgbClr val="000000"/>
                          </a:solidFill>
                          <a:latin typeface="宋体" panose="02010600030101010101" pitchFamily="2" charset="-122"/>
                          <a:ea typeface="宋体" panose="02010600030101010101" pitchFamily="2" charset="-122"/>
                        </a:rPr>
                        <a:t>材质</a:t>
                      </a:r>
                      <a:r>
                        <a:rPr lang="en-US" altLang="zh-CN" sz="1100" b="0" i="0">
                          <a:solidFill>
                            <a:srgbClr val="000000"/>
                          </a:solidFill>
                          <a:latin typeface="宋体" panose="02010600030101010101" pitchFamily="2" charset="-122"/>
                          <a:ea typeface="宋体" panose="02010600030101010101" pitchFamily="2" charset="-122"/>
                        </a:rPr>
                        <a:t>*</a:t>
                      </a:r>
                      <a:endParaRPr lang="en-US" altLang="zh-CN" sz="11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c>
                  <a:txBody>
                    <a:bodyPr/>
                    <a:p>
                      <a:pPr algn="ctr" fontAlgn="ctr"/>
                      <a:r>
                        <a:rPr lang="zh-CN" altLang="en-US" sz="1100" b="0" i="0">
                          <a:solidFill>
                            <a:srgbClr val="000000"/>
                          </a:solidFill>
                          <a:latin typeface="宋体" panose="02010600030101010101" pitchFamily="2" charset="-122"/>
                          <a:ea typeface="宋体" panose="02010600030101010101" pitchFamily="2" charset="-122"/>
                        </a:rPr>
                        <a:t>尺寸</a:t>
                      </a:r>
                      <a:r>
                        <a:rPr lang="en-US" altLang="zh-CN" sz="1100" b="0" i="0">
                          <a:solidFill>
                            <a:srgbClr val="000000"/>
                          </a:solidFill>
                          <a:latin typeface="宋体" panose="02010600030101010101" pitchFamily="2" charset="-122"/>
                          <a:ea typeface="宋体" panose="02010600030101010101" pitchFamily="2" charset="-122"/>
                        </a:rPr>
                        <a:t>*</a:t>
                      </a:r>
                      <a:endParaRPr lang="en-US" altLang="zh-CN" sz="11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c>
                  <a:txBody>
                    <a:bodyPr/>
                    <a:p>
                      <a:pPr algn="ctr" fontAlgn="ctr"/>
                      <a:r>
                        <a:rPr lang="zh-CN" altLang="en-US" sz="1100" b="0" i="0">
                          <a:solidFill>
                            <a:srgbClr val="000000"/>
                          </a:solidFill>
                          <a:latin typeface="宋体" panose="02010600030101010101" pitchFamily="2" charset="-122"/>
                          <a:ea typeface="宋体" panose="02010600030101010101" pitchFamily="2" charset="-122"/>
                        </a:rPr>
                        <a:t>形状</a:t>
                      </a:r>
                      <a:r>
                        <a:rPr lang="en-US" altLang="zh-CN" sz="1100" b="0" i="0">
                          <a:solidFill>
                            <a:srgbClr val="000000"/>
                          </a:solidFill>
                          <a:latin typeface="宋体" panose="02010600030101010101" pitchFamily="2" charset="-122"/>
                          <a:ea typeface="宋体" panose="02010600030101010101" pitchFamily="2" charset="-122"/>
                        </a:rPr>
                        <a:t>*</a:t>
                      </a:r>
                      <a:endParaRPr lang="en-US" altLang="zh-CN" sz="11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c>
                  <a:txBody>
                    <a:bodyPr/>
                    <a:p>
                      <a:pPr algn="ctr" fontAlgn="ctr"/>
                      <a:r>
                        <a:rPr lang="zh-CN" altLang="en-US" sz="1100" b="0" i="0">
                          <a:solidFill>
                            <a:srgbClr val="000000"/>
                          </a:solidFill>
                          <a:latin typeface="宋体" panose="02010600030101010101" pitchFamily="2" charset="-122"/>
                          <a:ea typeface="宋体" panose="02010600030101010101" pitchFamily="2" charset="-122"/>
                        </a:rPr>
                        <a:t>对应扎带规格</a:t>
                      </a:r>
                      <a:r>
                        <a:rPr lang="en-US" altLang="zh-CN" sz="1100" b="0" i="0">
                          <a:solidFill>
                            <a:srgbClr val="000000"/>
                          </a:solidFill>
                          <a:latin typeface="宋体" panose="02010600030101010101" pitchFamily="2" charset="-122"/>
                          <a:ea typeface="宋体" panose="02010600030101010101" pitchFamily="2" charset="-122"/>
                        </a:rPr>
                        <a:t>*</a:t>
                      </a:r>
                      <a:endParaRPr lang="en-US" altLang="zh-CN" sz="11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c>
                  <a:txBody>
                    <a:bodyPr/>
                    <a:p>
                      <a:pPr algn="ctr" fontAlgn="ctr"/>
                      <a:endParaRPr sz="11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r>
              <a:tr h="344805">
                <a:tc>
                  <a:txBody>
                    <a:bodyPr/>
                    <a:p>
                      <a:pPr algn="ctr" fontAlgn="ctr"/>
                      <a:r>
                        <a:rPr lang="zh-CN" altLang="en-US" sz="1100" b="0" i="0">
                          <a:solidFill>
                            <a:srgbClr val="000000"/>
                          </a:solidFill>
                          <a:latin typeface="宋体" panose="02010600030101010101" pitchFamily="2" charset="-122"/>
                          <a:ea typeface="宋体" panose="02010600030101010101" pitchFamily="2" charset="-122"/>
                        </a:rPr>
                        <a:t>办公类用品</a:t>
                      </a:r>
                      <a:endParaRPr lang="zh-CN" altLang="en-US" sz="11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c>
                  <a:txBody>
                    <a:bodyPr/>
                    <a:p>
                      <a:pPr algn="ctr" fontAlgn="ctr"/>
                      <a:r>
                        <a:rPr lang="zh-CN" altLang="en-US" sz="1100" b="0" i="0">
                          <a:solidFill>
                            <a:srgbClr val="000000"/>
                          </a:solidFill>
                          <a:latin typeface="宋体" panose="02010600030101010101" pitchFamily="2" charset="-122"/>
                          <a:ea typeface="宋体" panose="02010600030101010101" pitchFamily="2" charset="-122"/>
                        </a:rPr>
                        <a:t>办公日用</a:t>
                      </a:r>
                      <a:endParaRPr lang="zh-CN" altLang="en-US" sz="11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c>
                  <a:txBody>
                    <a:bodyPr/>
                    <a:p>
                      <a:pPr algn="ctr" fontAlgn="ctr"/>
                      <a:r>
                        <a:rPr lang="zh-CN" altLang="en-US" sz="1100" b="0" i="0">
                          <a:solidFill>
                            <a:srgbClr val="000000"/>
                          </a:solidFill>
                          <a:latin typeface="宋体" panose="02010600030101010101" pitchFamily="2" charset="-122"/>
                          <a:ea typeface="宋体" panose="02010600030101010101" pitchFamily="2" charset="-122"/>
                        </a:rPr>
                        <a:t>毯子</a:t>
                      </a:r>
                      <a:endParaRPr lang="zh-CN" altLang="en-US" sz="11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c>
                  <a:txBody>
                    <a:bodyPr/>
                    <a:p>
                      <a:pPr algn="ctr" fontAlgn="ctr"/>
                      <a:r>
                        <a:rPr lang="zh-CN" altLang="en-US" sz="1100" b="0" i="0">
                          <a:solidFill>
                            <a:srgbClr val="000000"/>
                          </a:solidFill>
                          <a:latin typeface="宋体" panose="02010600030101010101" pitchFamily="2" charset="-122"/>
                          <a:ea typeface="宋体" panose="02010600030101010101" pitchFamily="2" charset="-122"/>
                        </a:rPr>
                        <a:t>面料</a:t>
                      </a:r>
                      <a:r>
                        <a:rPr lang="en-US" altLang="zh-CN" sz="1100" b="0" i="0">
                          <a:solidFill>
                            <a:srgbClr val="000000"/>
                          </a:solidFill>
                          <a:latin typeface="宋体" panose="02010600030101010101" pitchFamily="2" charset="-122"/>
                          <a:ea typeface="宋体" panose="02010600030101010101" pitchFamily="2" charset="-122"/>
                        </a:rPr>
                        <a:t>*</a:t>
                      </a:r>
                      <a:endParaRPr lang="en-US" altLang="zh-CN" sz="11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c>
                  <a:txBody>
                    <a:bodyPr/>
                    <a:p>
                      <a:pPr algn="ctr" fontAlgn="ctr"/>
                      <a:r>
                        <a:rPr lang="zh-CN" altLang="en-US" sz="1100" b="0" i="0">
                          <a:solidFill>
                            <a:srgbClr val="000000"/>
                          </a:solidFill>
                          <a:latin typeface="宋体" panose="02010600030101010101" pitchFamily="2" charset="-122"/>
                          <a:ea typeface="宋体" panose="02010600030101010101" pitchFamily="2" charset="-122"/>
                        </a:rPr>
                        <a:t>尺寸规格</a:t>
                      </a:r>
                      <a:r>
                        <a:rPr lang="en-US" altLang="zh-CN" sz="1100" b="0" i="0">
                          <a:solidFill>
                            <a:srgbClr val="000000"/>
                          </a:solidFill>
                          <a:latin typeface="宋体" panose="02010600030101010101" pitchFamily="2" charset="-122"/>
                          <a:ea typeface="宋体" panose="02010600030101010101" pitchFamily="2" charset="-122"/>
                        </a:rPr>
                        <a:t>*</a:t>
                      </a:r>
                      <a:endParaRPr lang="en-US" altLang="zh-CN" sz="11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c>
                  <a:txBody>
                    <a:bodyPr/>
                    <a:p>
                      <a:pPr algn="ctr" fontAlgn="ctr"/>
                      <a:r>
                        <a:rPr lang="zh-CN" altLang="en-US" sz="1100" b="0" i="0">
                          <a:solidFill>
                            <a:srgbClr val="000000"/>
                          </a:solidFill>
                          <a:latin typeface="宋体" panose="02010600030101010101" pitchFamily="2" charset="-122"/>
                          <a:ea typeface="宋体" panose="02010600030101010101" pitchFamily="2" charset="-122"/>
                        </a:rPr>
                        <a:t>重量</a:t>
                      </a:r>
                      <a:r>
                        <a:rPr lang="en-US" altLang="zh-CN" sz="1100" b="0" i="0">
                          <a:solidFill>
                            <a:srgbClr val="000000"/>
                          </a:solidFill>
                          <a:latin typeface="宋体" panose="02010600030101010101" pitchFamily="2" charset="-122"/>
                          <a:ea typeface="宋体" panose="02010600030101010101" pitchFamily="2" charset="-122"/>
                        </a:rPr>
                        <a:t>*</a:t>
                      </a:r>
                      <a:endParaRPr lang="en-US" altLang="zh-CN" sz="11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c>
                  <a:txBody>
                    <a:bodyPr/>
                    <a:p>
                      <a:pPr algn="ctr" fontAlgn="ctr"/>
                      <a:endParaRPr sz="11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c>
                  <a:txBody>
                    <a:bodyPr/>
                    <a:p>
                      <a:pPr algn="ctr" fontAlgn="ctr"/>
                      <a:endParaRPr sz="11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r>
              <a:tr h="343535">
                <a:tc>
                  <a:txBody>
                    <a:bodyPr/>
                    <a:p>
                      <a:pPr algn="ctr" fontAlgn="ctr"/>
                      <a:r>
                        <a:rPr lang="zh-CN" altLang="en-US" sz="1100" b="0" i="0">
                          <a:solidFill>
                            <a:srgbClr val="000000"/>
                          </a:solidFill>
                          <a:latin typeface="宋体" panose="02010600030101010101" pitchFamily="2" charset="-122"/>
                          <a:ea typeface="宋体" panose="02010600030101010101" pitchFamily="2" charset="-122"/>
                        </a:rPr>
                        <a:t>办公类用品</a:t>
                      </a:r>
                      <a:endParaRPr lang="zh-CN" altLang="en-US" sz="11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c>
                  <a:txBody>
                    <a:bodyPr/>
                    <a:p>
                      <a:pPr algn="ctr" fontAlgn="ctr"/>
                      <a:r>
                        <a:rPr lang="zh-CN" altLang="en-US" sz="1100" b="0" i="0">
                          <a:solidFill>
                            <a:srgbClr val="000000"/>
                          </a:solidFill>
                          <a:latin typeface="宋体" panose="02010600030101010101" pitchFamily="2" charset="-122"/>
                          <a:ea typeface="宋体" panose="02010600030101010101" pitchFamily="2" charset="-122"/>
                        </a:rPr>
                        <a:t>办公日用</a:t>
                      </a:r>
                      <a:endParaRPr lang="zh-CN" altLang="en-US" sz="11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c>
                  <a:txBody>
                    <a:bodyPr/>
                    <a:p>
                      <a:pPr algn="ctr" fontAlgn="ctr"/>
                      <a:r>
                        <a:rPr lang="zh-CN" altLang="en-US" sz="1100" b="0" i="0">
                          <a:solidFill>
                            <a:srgbClr val="000000"/>
                          </a:solidFill>
                          <a:latin typeface="宋体" panose="02010600030101010101" pitchFamily="2" charset="-122"/>
                          <a:ea typeface="宋体" panose="02010600030101010101" pitchFamily="2" charset="-122"/>
                        </a:rPr>
                        <a:t>抹布</a:t>
                      </a:r>
                      <a:endParaRPr lang="zh-CN" altLang="en-US" sz="11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c>
                  <a:txBody>
                    <a:bodyPr/>
                    <a:p>
                      <a:pPr algn="ctr" fontAlgn="ctr"/>
                      <a:r>
                        <a:rPr lang="zh-CN" altLang="en-US" sz="1100" b="0" i="0">
                          <a:solidFill>
                            <a:srgbClr val="000000"/>
                          </a:solidFill>
                          <a:latin typeface="宋体" panose="02010600030101010101" pitchFamily="2" charset="-122"/>
                          <a:ea typeface="宋体" panose="02010600030101010101" pitchFamily="2" charset="-122"/>
                        </a:rPr>
                        <a:t>尺寸</a:t>
                      </a:r>
                      <a:r>
                        <a:rPr lang="en-US" altLang="zh-CN" sz="1100" b="0" i="0">
                          <a:solidFill>
                            <a:srgbClr val="000000"/>
                          </a:solidFill>
                          <a:latin typeface="宋体" panose="02010600030101010101" pitchFamily="2" charset="-122"/>
                          <a:ea typeface="宋体" panose="02010600030101010101" pitchFamily="2" charset="-122"/>
                        </a:rPr>
                        <a:t>*</a:t>
                      </a:r>
                      <a:endParaRPr lang="en-US" altLang="zh-CN" sz="11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c>
                  <a:txBody>
                    <a:bodyPr/>
                    <a:p>
                      <a:pPr algn="ctr" fontAlgn="ctr"/>
                      <a:r>
                        <a:rPr lang="zh-CN" altLang="en-US" sz="1100" b="0" i="0">
                          <a:solidFill>
                            <a:srgbClr val="000000"/>
                          </a:solidFill>
                          <a:latin typeface="宋体" panose="02010600030101010101" pitchFamily="2" charset="-122"/>
                          <a:ea typeface="宋体" panose="02010600030101010101" pitchFamily="2" charset="-122"/>
                        </a:rPr>
                        <a:t>条数</a:t>
                      </a:r>
                      <a:r>
                        <a:rPr lang="en-US" altLang="zh-CN" sz="1100" b="0" i="0">
                          <a:solidFill>
                            <a:srgbClr val="000000"/>
                          </a:solidFill>
                          <a:latin typeface="宋体" panose="02010600030101010101" pitchFamily="2" charset="-122"/>
                          <a:ea typeface="宋体" panose="02010600030101010101" pitchFamily="2" charset="-122"/>
                        </a:rPr>
                        <a:t>*</a:t>
                      </a:r>
                      <a:endParaRPr lang="en-US" altLang="zh-CN" sz="11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c>
                  <a:txBody>
                    <a:bodyPr/>
                    <a:p>
                      <a:pPr algn="ctr" fontAlgn="ctr"/>
                      <a:r>
                        <a:rPr lang="zh-CN" altLang="en-US" sz="1100" b="0" i="0">
                          <a:solidFill>
                            <a:srgbClr val="000000"/>
                          </a:solidFill>
                          <a:latin typeface="宋体" panose="02010600030101010101" pitchFamily="2" charset="-122"/>
                          <a:ea typeface="宋体" panose="02010600030101010101" pitchFamily="2" charset="-122"/>
                        </a:rPr>
                        <a:t>材质</a:t>
                      </a:r>
                      <a:r>
                        <a:rPr lang="en-US" altLang="zh-CN" sz="1100" b="0" i="0">
                          <a:solidFill>
                            <a:srgbClr val="000000"/>
                          </a:solidFill>
                          <a:latin typeface="宋体" panose="02010600030101010101" pitchFamily="2" charset="-122"/>
                          <a:ea typeface="宋体" panose="02010600030101010101" pitchFamily="2" charset="-122"/>
                        </a:rPr>
                        <a:t>*</a:t>
                      </a:r>
                      <a:endParaRPr lang="en-US" altLang="zh-CN" sz="11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c>
                  <a:txBody>
                    <a:bodyPr/>
                    <a:p>
                      <a:pPr algn="ctr" fontAlgn="ctr"/>
                      <a:r>
                        <a:rPr lang="zh-CN" altLang="en-US" sz="1100" b="0" i="0">
                          <a:solidFill>
                            <a:srgbClr val="000000"/>
                          </a:solidFill>
                          <a:latin typeface="宋体" panose="02010600030101010101" pitchFamily="2" charset="-122"/>
                          <a:ea typeface="宋体" panose="02010600030101010101" pitchFamily="2" charset="-122"/>
                        </a:rPr>
                        <a:t>是否一次性</a:t>
                      </a:r>
                      <a:r>
                        <a:rPr lang="en-US" altLang="zh-CN" sz="1100" b="0" i="0">
                          <a:solidFill>
                            <a:srgbClr val="000000"/>
                          </a:solidFill>
                          <a:latin typeface="宋体" panose="02010600030101010101" pitchFamily="2" charset="-122"/>
                          <a:ea typeface="宋体" panose="02010600030101010101" pitchFamily="2" charset="-122"/>
                        </a:rPr>
                        <a:t>*</a:t>
                      </a:r>
                      <a:endParaRPr lang="en-US" altLang="zh-CN" sz="11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c>
                  <a:txBody>
                    <a:bodyPr/>
                    <a:p>
                      <a:pPr algn="ctr" fontAlgn="ctr"/>
                      <a:endParaRPr sz="11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r>
              <a:tr h="344170">
                <a:tc>
                  <a:txBody>
                    <a:bodyPr/>
                    <a:p>
                      <a:pPr algn="ctr" fontAlgn="ctr"/>
                      <a:r>
                        <a:rPr lang="zh-CN" altLang="en-US" sz="1100" b="0" i="0">
                          <a:solidFill>
                            <a:srgbClr val="000000"/>
                          </a:solidFill>
                          <a:latin typeface="宋体" panose="02010600030101010101" pitchFamily="2" charset="-122"/>
                          <a:ea typeface="宋体" panose="02010600030101010101" pitchFamily="2" charset="-122"/>
                        </a:rPr>
                        <a:t>办公类用品</a:t>
                      </a:r>
                      <a:endParaRPr lang="zh-CN" altLang="en-US" sz="11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c>
                  <a:txBody>
                    <a:bodyPr/>
                    <a:p>
                      <a:pPr algn="ctr" fontAlgn="ctr"/>
                      <a:r>
                        <a:rPr lang="zh-CN" altLang="en-US" sz="1100" b="0" i="0">
                          <a:solidFill>
                            <a:srgbClr val="000000"/>
                          </a:solidFill>
                          <a:latin typeface="宋体" panose="02010600030101010101" pitchFamily="2" charset="-122"/>
                          <a:ea typeface="宋体" panose="02010600030101010101" pitchFamily="2" charset="-122"/>
                        </a:rPr>
                        <a:t>办公日用</a:t>
                      </a:r>
                      <a:endParaRPr lang="zh-CN" altLang="en-US" sz="11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c>
                  <a:txBody>
                    <a:bodyPr/>
                    <a:p>
                      <a:pPr algn="ctr" fontAlgn="ctr"/>
                      <a:r>
                        <a:rPr lang="en-US" altLang="zh-CN" sz="1100" b="0" i="0">
                          <a:solidFill>
                            <a:srgbClr val="000000"/>
                          </a:solidFill>
                          <a:latin typeface="宋体" panose="02010600030101010101" pitchFamily="2" charset="-122"/>
                          <a:ea typeface="宋体" panose="02010600030101010101" pitchFamily="2" charset="-122"/>
                        </a:rPr>
                        <a:t>U</a:t>
                      </a:r>
                      <a:r>
                        <a:rPr lang="zh-CN" altLang="en-US" sz="1100" b="0" i="0">
                          <a:solidFill>
                            <a:srgbClr val="000000"/>
                          </a:solidFill>
                          <a:latin typeface="宋体" panose="02010600030101010101" pitchFamily="2" charset="-122"/>
                          <a:ea typeface="宋体" panose="02010600030101010101" pitchFamily="2" charset="-122"/>
                        </a:rPr>
                        <a:t>型锁</a:t>
                      </a:r>
                      <a:endParaRPr lang="zh-CN" altLang="en-US" sz="11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c>
                  <a:txBody>
                    <a:bodyPr/>
                    <a:p>
                      <a:pPr algn="ctr" fontAlgn="ctr"/>
                      <a:r>
                        <a:rPr lang="zh-CN" altLang="en-US" sz="1100" b="0" i="0">
                          <a:solidFill>
                            <a:srgbClr val="000000"/>
                          </a:solidFill>
                          <a:latin typeface="宋体" panose="02010600030101010101" pitchFamily="2" charset="-122"/>
                          <a:ea typeface="宋体" panose="02010600030101010101" pitchFamily="2" charset="-122"/>
                        </a:rPr>
                        <a:t>锁梁材质</a:t>
                      </a:r>
                      <a:r>
                        <a:rPr lang="en-US" altLang="zh-CN" sz="1100" b="0" i="0">
                          <a:solidFill>
                            <a:srgbClr val="000000"/>
                          </a:solidFill>
                          <a:latin typeface="宋体" panose="02010600030101010101" pitchFamily="2" charset="-122"/>
                          <a:ea typeface="宋体" panose="02010600030101010101" pitchFamily="2" charset="-122"/>
                        </a:rPr>
                        <a:t>*</a:t>
                      </a:r>
                      <a:endParaRPr lang="en-US" altLang="zh-CN" sz="11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c>
                  <a:txBody>
                    <a:bodyPr/>
                    <a:p>
                      <a:pPr algn="ctr" fontAlgn="ctr"/>
                      <a:r>
                        <a:rPr lang="zh-CN" altLang="en-US" sz="1100" b="0" i="0">
                          <a:solidFill>
                            <a:srgbClr val="000000"/>
                          </a:solidFill>
                          <a:latin typeface="宋体" panose="02010600030101010101" pitchFamily="2" charset="-122"/>
                          <a:ea typeface="宋体" panose="02010600030101010101" pitchFamily="2" charset="-122"/>
                        </a:rPr>
                        <a:t>锁体材质</a:t>
                      </a:r>
                      <a:r>
                        <a:rPr lang="en-US" altLang="zh-CN" sz="1100" b="0" i="0">
                          <a:solidFill>
                            <a:srgbClr val="000000"/>
                          </a:solidFill>
                          <a:latin typeface="宋体" panose="02010600030101010101" pitchFamily="2" charset="-122"/>
                          <a:ea typeface="宋体" panose="02010600030101010101" pitchFamily="2" charset="-122"/>
                        </a:rPr>
                        <a:t>*</a:t>
                      </a:r>
                      <a:endParaRPr lang="en-US" altLang="zh-CN" sz="11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c>
                  <a:txBody>
                    <a:bodyPr/>
                    <a:p>
                      <a:pPr algn="ctr" fontAlgn="ctr"/>
                      <a:r>
                        <a:rPr lang="zh-CN" altLang="en-US" sz="1100" b="0" i="0">
                          <a:solidFill>
                            <a:srgbClr val="000000"/>
                          </a:solidFill>
                          <a:latin typeface="宋体" panose="02010600030101010101" pitchFamily="2" charset="-122"/>
                          <a:ea typeface="宋体" panose="02010600030101010101" pitchFamily="2" charset="-122"/>
                        </a:rPr>
                        <a:t>最长锁距</a:t>
                      </a:r>
                      <a:r>
                        <a:rPr lang="en-US" altLang="zh-CN" sz="1100" b="0" i="0">
                          <a:solidFill>
                            <a:srgbClr val="000000"/>
                          </a:solidFill>
                          <a:latin typeface="宋体" panose="02010600030101010101" pitchFamily="2" charset="-122"/>
                          <a:ea typeface="宋体" panose="02010600030101010101" pitchFamily="2" charset="-122"/>
                        </a:rPr>
                        <a:t>*</a:t>
                      </a:r>
                      <a:endParaRPr lang="en-US" altLang="zh-CN" sz="11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c>
                  <a:txBody>
                    <a:bodyPr/>
                    <a:p>
                      <a:pPr algn="ctr" fontAlgn="ctr"/>
                      <a:r>
                        <a:rPr lang="zh-CN" altLang="en-US" sz="1100" b="0" i="0">
                          <a:solidFill>
                            <a:srgbClr val="000000"/>
                          </a:solidFill>
                          <a:latin typeface="宋体" panose="02010600030101010101" pitchFamily="2" charset="-122"/>
                          <a:ea typeface="宋体" panose="02010600030101010101" pitchFamily="2" charset="-122"/>
                        </a:rPr>
                        <a:t>锁梁直径</a:t>
                      </a:r>
                      <a:r>
                        <a:rPr lang="en-US" altLang="zh-CN" sz="1100" b="0" i="0">
                          <a:solidFill>
                            <a:srgbClr val="000000"/>
                          </a:solidFill>
                          <a:latin typeface="宋体" panose="02010600030101010101" pitchFamily="2" charset="-122"/>
                          <a:ea typeface="宋体" panose="02010600030101010101" pitchFamily="2" charset="-122"/>
                        </a:rPr>
                        <a:t>*</a:t>
                      </a:r>
                      <a:endParaRPr lang="en-US" altLang="zh-CN" sz="11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c>
                  <a:txBody>
                    <a:bodyPr/>
                    <a:p>
                      <a:pPr algn="ctr" fontAlgn="ctr"/>
                      <a:r>
                        <a:rPr lang="zh-CN" altLang="en-US" sz="1100" b="0" i="0">
                          <a:solidFill>
                            <a:srgbClr val="000000"/>
                          </a:solidFill>
                          <a:latin typeface="宋体" panose="02010600030101010101" pitchFamily="2" charset="-122"/>
                          <a:ea typeface="宋体" panose="02010600030101010101" pitchFamily="2" charset="-122"/>
                        </a:rPr>
                        <a:t>配备钥匙数</a:t>
                      </a:r>
                      <a:endParaRPr lang="zh-CN" altLang="en-US" sz="11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r>
              <a:tr h="343535">
                <a:tc>
                  <a:txBody>
                    <a:bodyPr/>
                    <a:p>
                      <a:pPr algn="ctr" fontAlgn="ctr">
                        <a:buNone/>
                      </a:pPr>
                      <a:r>
                        <a:rPr lang="en-US" altLang="zh-CN" sz="1100" b="0" i="0">
                          <a:solidFill>
                            <a:srgbClr val="000000"/>
                          </a:solidFill>
                          <a:latin typeface="宋体" panose="02010600030101010101" pitchFamily="2" charset="-122"/>
                          <a:ea typeface="宋体" panose="02010600030101010101" pitchFamily="2" charset="-122"/>
                        </a:rPr>
                        <a:t>……</a:t>
                      </a:r>
                      <a:endParaRPr lang="en-US" altLang="zh-CN" sz="11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c>
                  <a:txBody>
                    <a:bodyPr/>
                    <a:p>
                      <a:pPr algn="ctr" fontAlgn="ctr">
                        <a:buNone/>
                      </a:pPr>
                      <a:endParaRPr lang="zh-CN" altLang="en-US" sz="11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c>
                  <a:txBody>
                    <a:bodyPr/>
                    <a:p>
                      <a:pPr algn="ctr" fontAlgn="ctr">
                        <a:buNone/>
                      </a:pPr>
                      <a:endParaRPr lang="zh-CN" altLang="en-US" sz="11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c>
                  <a:txBody>
                    <a:bodyPr/>
                    <a:p>
                      <a:pPr algn="ctr" fontAlgn="ctr">
                        <a:buNone/>
                      </a:pPr>
                      <a:endParaRPr lang="en-US" altLang="zh-CN" sz="11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c>
                  <a:txBody>
                    <a:bodyPr/>
                    <a:p>
                      <a:pPr algn="ctr" fontAlgn="ctr">
                        <a:buNone/>
                      </a:pPr>
                      <a:endParaRPr lang="en-US" altLang="zh-CN" sz="11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c>
                  <a:txBody>
                    <a:bodyPr/>
                    <a:p>
                      <a:pPr algn="ctr" fontAlgn="ctr">
                        <a:buNone/>
                      </a:pPr>
                      <a:endParaRPr lang="en-US" altLang="zh-CN" sz="11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c>
                  <a:txBody>
                    <a:bodyPr/>
                    <a:p>
                      <a:pPr algn="ctr" fontAlgn="ctr">
                        <a:buNone/>
                      </a:pPr>
                      <a:endParaRPr lang="en-US" altLang="zh-CN" sz="11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c>
                  <a:txBody>
                    <a:bodyPr/>
                    <a:p>
                      <a:pPr algn="ctr" fontAlgn="ctr">
                        <a:buNone/>
                      </a:pPr>
                      <a:endParaRPr lang="zh-CN" altLang="en-US" sz="11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r>
            </a:tbl>
          </a:graphicData>
        </a:graphic>
      </p:graphicFrame>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094264" y="472770"/>
            <a:ext cx="2672080" cy="521970"/>
          </a:xfrm>
          <a:prstGeom prst="rect">
            <a:avLst/>
          </a:prstGeom>
        </p:spPr>
        <p:txBody>
          <a:bodyPr wrap="none">
            <a:spAutoFit/>
          </a:bodyPr>
          <a:lstStyle/>
          <a:p>
            <a:pPr algn="l" defTabSz="914400">
              <a:defRPr/>
            </a:pPr>
            <a:r>
              <a:rPr lang="zh-CN" altLang="en-US" sz="2800" b="1" dirty="0">
                <a:solidFill>
                  <a:srgbClr val="00706B"/>
                </a:solidFill>
                <a:latin typeface="微软雅黑" panose="020B0503020204020204" pitchFamily="34" charset="-122"/>
                <a:ea typeface="微软雅黑" panose="020B0503020204020204" pitchFamily="34" charset="-122"/>
              </a:rPr>
              <a:t>标准库智能审核</a:t>
            </a:r>
            <a:endParaRPr lang="zh-CN" sz="2800" b="1" dirty="0">
              <a:solidFill>
                <a:srgbClr val="00706B"/>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98425" y="504825"/>
            <a:ext cx="792480" cy="521970"/>
          </a:xfrm>
          <a:prstGeom prst="rect">
            <a:avLst/>
          </a:prstGeom>
          <a:noFill/>
        </p:spPr>
        <p:txBody>
          <a:bodyPr wrap="square" rtlCol="0" anchor="t">
            <a:spAutoFit/>
          </a:bodyPr>
          <a:p>
            <a:r>
              <a:rPr lang="en-US" altLang="zh-CN" sz="2800" b="1" dirty="0">
                <a:solidFill>
                  <a:schemeClr val="bg1"/>
                </a:solidFill>
                <a:latin typeface="微软雅黑" panose="020B0503020204020204" pitchFamily="34" charset="-122"/>
                <a:ea typeface="微软雅黑" panose="020B0503020204020204" pitchFamily="34" charset="-122"/>
                <a:sym typeface="+mn-ea"/>
              </a:rPr>
              <a:t>1.4</a:t>
            </a:r>
            <a:endParaRPr lang="en-US" altLang="zh-CN" sz="2800" b="1" dirty="0">
              <a:solidFill>
                <a:schemeClr val="bg1"/>
              </a:solidFill>
              <a:latin typeface="微软雅黑" panose="020B0503020204020204" pitchFamily="34" charset="-122"/>
              <a:ea typeface="微软雅黑" panose="020B0503020204020204" pitchFamily="34" charset="-122"/>
              <a:sym typeface="+mn-ea"/>
            </a:endParaRPr>
          </a:p>
        </p:txBody>
      </p:sp>
      <p:sp>
        <p:nvSpPr>
          <p:cNvPr id="5" name="同侧圆角矩形 42"/>
          <p:cNvSpPr/>
          <p:nvPr/>
        </p:nvSpPr>
        <p:spPr>
          <a:xfrm rot="10800000" flipH="1" flipV="1">
            <a:off x="407670" y="1341120"/>
            <a:ext cx="11069955" cy="4795520"/>
          </a:xfrm>
          <a:prstGeom prst="round2SameRect">
            <a:avLst>
              <a:gd name="adj1" fmla="val 8019"/>
              <a:gd name="adj2" fmla="val 0"/>
            </a:avLst>
          </a:prstGeom>
          <a:gradFill>
            <a:gsLst>
              <a:gs pos="0">
                <a:srgbClr val="48C0DE">
                  <a:alpha val="10000"/>
                  <a:lumMod val="97000"/>
                </a:srgbClr>
              </a:gs>
              <a:gs pos="100000">
                <a:srgbClr val="009488">
                  <a:alpha val="0"/>
                </a:srgbClr>
              </a:gs>
            </a:gsLst>
            <a:lin ang="5400000" scaled="0"/>
          </a:gradFill>
          <a:ln w="12700">
            <a:solidFill>
              <a:schemeClr val="accent1">
                <a:alpha val="4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0" algn="l" fontAlgn="auto">
              <a:spcBef>
                <a:spcPts val="100"/>
              </a:spcBef>
              <a:spcAft>
                <a:spcPts val="100"/>
              </a:spcAft>
            </a:pPr>
            <a:r>
              <a:rPr lang="zh-CN" altLang="en-US" b="1" kern="1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商户中心提交标准库流程与上批次基本一致：</a:t>
            </a:r>
            <a:endParaRPr lang="zh-CN" altLang="en-US" b="1" kern="1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0" algn="l" fontAlgn="auto">
              <a:spcBef>
                <a:spcPts val="100"/>
              </a:spcBef>
              <a:spcAft>
                <a:spcPts val="100"/>
              </a:spcAft>
            </a:pPr>
            <a:endParaRPr lang="zh-CN" altLang="en-US" b="1" kern="1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0" algn="l" fontAlgn="auto">
              <a:spcBef>
                <a:spcPts val="100"/>
              </a:spcBef>
              <a:spcAft>
                <a:spcPts val="100"/>
              </a:spcAft>
            </a:pPr>
            <a:r>
              <a:rPr lang="en-US" altLang="zh-CN" b="1">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a:t>
            </a:r>
            <a:r>
              <a:rPr lang="zh-CN" altLang="en-US" b="1">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商户申请</a:t>
            </a:r>
            <a:r>
              <a:rPr lang="en-US" altLang="zh-CN" b="1">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b="1">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标准库单条创建：</a:t>
            </a:r>
            <a:r>
              <a:rPr lang="zh-CN" altLang="en-US">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通过商户端</a:t>
            </a:r>
            <a:r>
              <a:rPr lang="en-US" altLang="zh-CN">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商品管理</a:t>
            </a:r>
            <a:r>
              <a:rPr lang="en-US" altLang="zh-CN">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标准商品信息管理菜单</a:t>
            </a:r>
            <a:r>
              <a:rPr lang="en-US" altLang="zh-CN">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商户申请</a:t>
            </a:r>
            <a:r>
              <a:rPr lang="en-US" altLang="zh-CN">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创建标准库</a:t>
            </a:r>
            <a:r>
              <a:rPr lang="en-US" altLang="zh-CN">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选择三级品类后进入产品信息维护页。新增细化小类必填项，</a:t>
            </a:r>
            <a:r>
              <a:rPr lang="en-US" altLang="zh-CN">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维护细化小类单位与细化小类单位转换系数。</a:t>
            </a:r>
            <a:r>
              <a:rPr lang="zh-CN" altLang="en-US">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其他</a:t>
            </a:r>
            <a:r>
              <a:rPr lang="en-US" altLang="zh-CN">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为必填项，产品基本信息需按照指南要求依次填写；产品图片信息需按照要求上传。</a:t>
            </a:r>
            <a:endParaRPr lang="zh-CN" altLang="en-US">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indent="0" algn="l" fontAlgn="auto">
              <a:spcBef>
                <a:spcPts val="100"/>
              </a:spcBef>
              <a:spcAft>
                <a:spcPts val="100"/>
              </a:spcAft>
            </a:pPr>
            <a:r>
              <a:rPr lang="en-US" altLang="zh-CN" b="1">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2.</a:t>
            </a:r>
            <a:r>
              <a:rPr lang="zh-CN" altLang="en-US" b="1">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商户申请</a:t>
            </a:r>
            <a:r>
              <a:rPr lang="en-US" altLang="zh-CN" b="1">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b="1">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批量导入：</a:t>
            </a:r>
            <a:r>
              <a:rPr lang="zh-CN" altLang="en-US">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通过商户端</a:t>
            </a:r>
            <a:r>
              <a:rPr lang="en-US" altLang="zh-CN">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商品管理</a:t>
            </a:r>
            <a:r>
              <a:rPr lang="en-US" altLang="zh-CN">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标准商品信息管理菜单</a:t>
            </a:r>
            <a:r>
              <a:rPr lang="en-US" altLang="zh-CN">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商户申请，点击操作列中的【模版下载】，可下载模版文件；模版文件中新增细化小类编码、细化小类单位转化系数，必填。批量导入信息后，也需要逐条维护每条标准库图片信息。</a:t>
            </a:r>
            <a:endParaRPr lang="zh-CN" altLang="en-US">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indent="0" algn="l" fontAlgn="auto">
              <a:spcBef>
                <a:spcPts val="100"/>
              </a:spcBef>
              <a:spcAft>
                <a:spcPts val="100"/>
              </a:spcAft>
            </a:pPr>
            <a:r>
              <a:rPr lang="en-US" altLang="zh-CN">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3.</a:t>
            </a:r>
            <a:r>
              <a:rPr lang="zh-CN" altLang="en-US"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商户申请</a:t>
            </a:r>
            <a:r>
              <a:rPr lang="en-US" altLang="zh-CN"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保存：</a:t>
            </a:r>
            <a:r>
              <a:rPr lang="zh-CN" altLang="en-US">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以上步骤全部完成后点击【保存】按钮，则生成一条待审核标准商品。</a:t>
            </a:r>
            <a:endParaRPr lang="zh-CN" altLang="en-US">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indent="0" algn="l" fontAlgn="auto">
              <a:spcBef>
                <a:spcPts val="100"/>
              </a:spcBef>
              <a:spcAft>
                <a:spcPts val="100"/>
              </a:spcAft>
            </a:pPr>
            <a:r>
              <a:rPr lang="en-US" altLang="zh-CN">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4.</a:t>
            </a:r>
            <a:r>
              <a:rPr lang="zh-CN" altLang="en-US"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商户申请</a:t>
            </a:r>
            <a:r>
              <a:rPr lang="en-US" altLang="zh-CN"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提交审核：</a:t>
            </a:r>
            <a:r>
              <a:rPr lang="zh-CN" altLang="en-US">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选择</a:t>
            </a:r>
            <a:r>
              <a:rPr lang="en-US" altLang="zh-CN">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提交审核</a:t>
            </a:r>
            <a:r>
              <a:rPr lang="en-US" altLang="zh-CN">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，进入系统智能审核阶段。</a:t>
            </a:r>
            <a:endParaRPr lang="zh-CN" altLang="en-US">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094264" y="472770"/>
            <a:ext cx="2672080" cy="521970"/>
          </a:xfrm>
          <a:prstGeom prst="rect">
            <a:avLst/>
          </a:prstGeom>
        </p:spPr>
        <p:txBody>
          <a:bodyPr wrap="none">
            <a:spAutoFit/>
          </a:bodyPr>
          <a:lstStyle/>
          <a:p>
            <a:pPr algn="l" defTabSz="914400">
              <a:defRPr/>
            </a:pPr>
            <a:r>
              <a:rPr lang="zh-CN" altLang="en-US" sz="2800" b="1" dirty="0">
                <a:solidFill>
                  <a:srgbClr val="00706B"/>
                </a:solidFill>
                <a:latin typeface="微软雅黑" panose="020B0503020204020204" pitchFamily="34" charset="-122"/>
                <a:ea typeface="微软雅黑" panose="020B0503020204020204" pitchFamily="34" charset="-122"/>
              </a:rPr>
              <a:t>标准库智能审核</a:t>
            </a:r>
            <a:endParaRPr lang="zh-CN" sz="2800" b="1" dirty="0">
              <a:solidFill>
                <a:srgbClr val="00706B"/>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98425" y="504825"/>
            <a:ext cx="792480" cy="521970"/>
          </a:xfrm>
          <a:prstGeom prst="rect">
            <a:avLst/>
          </a:prstGeom>
          <a:noFill/>
        </p:spPr>
        <p:txBody>
          <a:bodyPr wrap="square" rtlCol="0" anchor="t">
            <a:spAutoFit/>
          </a:bodyPr>
          <a:p>
            <a:r>
              <a:rPr lang="en-US" altLang="zh-CN" sz="2800" b="1" dirty="0">
                <a:solidFill>
                  <a:schemeClr val="bg1"/>
                </a:solidFill>
                <a:latin typeface="微软雅黑" panose="020B0503020204020204" pitchFamily="34" charset="-122"/>
                <a:ea typeface="微软雅黑" panose="020B0503020204020204" pitchFamily="34" charset="-122"/>
                <a:sym typeface="+mn-ea"/>
              </a:rPr>
              <a:t>1.4</a:t>
            </a:r>
            <a:endParaRPr lang="en-US" altLang="zh-CN" sz="2800" b="1" dirty="0">
              <a:solidFill>
                <a:schemeClr val="bg1"/>
              </a:solidFill>
              <a:latin typeface="微软雅黑" panose="020B0503020204020204" pitchFamily="34" charset="-122"/>
              <a:ea typeface="微软雅黑" panose="020B0503020204020204" pitchFamily="34" charset="-122"/>
              <a:sym typeface="+mn-ea"/>
            </a:endParaRPr>
          </a:p>
        </p:txBody>
      </p:sp>
      <p:pic>
        <p:nvPicPr>
          <p:cNvPr id="39" name="图片 18"/>
          <p:cNvPicPr>
            <a:picLocks noChangeAspect="1"/>
          </p:cNvPicPr>
          <p:nvPr/>
        </p:nvPicPr>
        <p:blipFill>
          <a:blip r:embed="rId1"/>
          <a:stretch>
            <a:fillRect/>
          </a:stretch>
        </p:blipFill>
        <p:spPr>
          <a:xfrm>
            <a:off x="335280" y="1485265"/>
            <a:ext cx="5258435" cy="2240915"/>
          </a:xfrm>
          <a:prstGeom prst="rect">
            <a:avLst/>
          </a:prstGeom>
          <a:noFill/>
          <a:ln>
            <a:solidFill>
              <a:schemeClr val="accent1"/>
            </a:solidFill>
          </a:ln>
        </p:spPr>
      </p:pic>
      <p:pic>
        <p:nvPicPr>
          <p:cNvPr id="31" name="图片 8"/>
          <p:cNvPicPr>
            <a:picLocks noChangeAspect="1"/>
          </p:cNvPicPr>
          <p:nvPr/>
        </p:nvPicPr>
        <p:blipFill>
          <a:blip r:embed="rId2"/>
          <a:stretch>
            <a:fillRect/>
          </a:stretch>
        </p:blipFill>
        <p:spPr>
          <a:xfrm>
            <a:off x="6096000" y="1485265"/>
            <a:ext cx="5872480" cy="2240280"/>
          </a:xfrm>
          <a:prstGeom prst="rect">
            <a:avLst/>
          </a:prstGeom>
          <a:noFill/>
          <a:ln>
            <a:solidFill>
              <a:schemeClr val="accent1"/>
            </a:solidFill>
          </a:ln>
        </p:spPr>
      </p:pic>
      <p:pic>
        <p:nvPicPr>
          <p:cNvPr id="51" name="图片 158"/>
          <p:cNvPicPr>
            <a:picLocks noChangeAspect="1"/>
          </p:cNvPicPr>
          <p:nvPr/>
        </p:nvPicPr>
        <p:blipFill>
          <a:blip r:embed="rId3"/>
          <a:stretch>
            <a:fillRect/>
          </a:stretch>
        </p:blipFill>
        <p:spPr>
          <a:xfrm>
            <a:off x="2567623" y="4076383"/>
            <a:ext cx="6636385" cy="2465705"/>
          </a:xfrm>
          <a:prstGeom prst="rect">
            <a:avLst/>
          </a:prstGeom>
          <a:noFill/>
          <a:ln>
            <a:solidFill>
              <a:schemeClr val="accent1"/>
            </a:solidFill>
          </a:ln>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094264" y="472770"/>
            <a:ext cx="2672080" cy="521970"/>
          </a:xfrm>
          <a:prstGeom prst="rect">
            <a:avLst/>
          </a:prstGeom>
        </p:spPr>
        <p:txBody>
          <a:bodyPr wrap="none">
            <a:spAutoFit/>
          </a:bodyPr>
          <a:lstStyle/>
          <a:p>
            <a:pPr algn="l" defTabSz="914400">
              <a:defRPr/>
            </a:pPr>
            <a:r>
              <a:rPr lang="zh-CN" altLang="en-US" sz="2800" b="1" dirty="0">
                <a:solidFill>
                  <a:srgbClr val="00706B"/>
                </a:solidFill>
                <a:latin typeface="微软雅黑" panose="020B0503020204020204" pitchFamily="34" charset="-122"/>
                <a:ea typeface="微软雅黑" panose="020B0503020204020204" pitchFamily="34" charset="-122"/>
              </a:rPr>
              <a:t>标准库智能审核</a:t>
            </a:r>
            <a:endParaRPr lang="zh-CN" sz="2800" b="1" dirty="0">
              <a:solidFill>
                <a:srgbClr val="00706B"/>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11477625" y="3267075"/>
            <a:ext cx="792480" cy="521970"/>
          </a:xfrm>
          <a:prstGeom prst="rect">
            <a:avLst/>
          </a:prstGeom>
          <a:noFill/>
        </p:spPr>
        <p:txBody>
          <a:bodyPr wrap="square" rtlCol="0" anchor="t">
            <a:spAutoFit/>
          </a:bodyPr>
          <a:p>
            <a:r>
              <a:rPr lang="en-US" altLang="zh-CN" sz="2800" b="1" dirty="0">
                <a:solidFill>
                  <a:schemeClr val="bg1"/>
                </a:solidFill>
                <a:latin typeface="微软雅黑" panose="020B0503020204020204" pitchFamily="34" charset="-122"/>
                <a:ea typeface="微软雅黑" panose="020B0503020204020204" pitchFamily="34" charset="-122"/>
                <a:sym typeface="+mn-ea"/>
              </a:rPr>
              <a:t>1.4</a:t>
            </a:r>
            <a:endParaRPr lang="en-US" altLang="zh-CN" sz="2800" b="1" dirty="0">
              <a:solidFill>
                <a:schemeClr val="bg1"/>
              </a:solidFill>
              <a:latin typeface="微软雅黑" panose="020B0503020204020204" pitchFamily="34" charset="-122"/>
              <a:ea typeface="微软雅黑" panose="020B0503020204020204" pitchFamily="34" charset="-122"/>
              <a:sym typeface="+mn-ea"/>
            </a:endParaRPr>
          </a:p>
        </p:txBody>
      </p:sp>
      <p:sp>
        <p:nvSpPr>
          <p:cNvPr id="5" name="同侧圆角矩形 42"/>
          <p:cNvSpPr/>
          <p:nvPr/>
        </p:nvSpPr>
        <p:spPr>
          <a:xfrm rot="10800000" flipH="1" flipV="1">
            <a:off x="407670" y="1341120"/>
            <a:ext cx="11069955" cy="2203450"/>
          </a:xfrm>
          <a:prstGeom prst="round2SameRect">
            <a:avLst>
              <a:gd name="adj1" fmla="val 8019"/>
              <a:gd name="adj2" fmla="val 0"/>
            </a:avLst>
          </a:prstGeom>
          <a:gradFill>
            <a:gsLst>
              <a:gs pos="0">
                <a:srgbClr val="48C0DE">
                  <a:alpha val="10000"/>
                  <a:lumMod val="97000"/>
                </a:srgbClr>
              </a:gs>
              <a:gs pos="100000">
                <a:srgbClr val="009488">
                  <a:alpha val="0"/>
                </a:srgbClr>
              </a:gs>
            </a:gsLst>
            <a:lin ang="5400000" scaled="0"/>
          </a:gradFill>
          <a:ln w="12700">
            <a:solidFill>
              <a:schemeClr val="accent1">
                <a:alpha val="4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0" algn="l" fontAlgn="auto">
              <a:spcBef>
                <a:spcPts val="100"/>
              </a:spcBef>
              <a:spcAft>
                <a:spcPts val="100"/>
              </a:spcAft>
            </a:pPr>
            <a:r>
              <a:rPr lang="zh-CN" altLang="en-US" b="1" kern="1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系统智能审核要点：</a:t>
            </a:r>
            <a:endParaRPr lang="zh-CN" altLang="en-US" b="1" kern="1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0" algn="l" fontAlgn="auto">
              <a:spcBef>
                <a:spcPts val="100"/>
              </a:spcBef>
              <a:spcAft>
                <a:spcPts val="100"/>
              </a:spcAft>
            </a:pPr>
            <a:endParaRPr lang="zh-CN" altLang="en-US" b="1" kern="1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0" algn="l" fontAlgn="auto">
              <a:spcBef>
                <a:spcPts val="100"/>
              </a:spcBef>
              <a:spcAft>
                <a:spcPts val="100"/>
              </a:spcAft>
            </a:pPr>
            <a:r>
              <a:rPr lang="en-US" altLang="zh-CN">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a:t>
            </a:r>
            <a:r>
              <a:rPr lang="zh-CN" altLang="en-US">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校验推送范围及信息合规性，确保属于投标响应清单、与库内标准商品无重复、名称无敏感词等，校验条形码信息与标准库商品参数的一致性，外部链接商品与标准库商品参数的一致性，标准库图文信息的一致性及合规性（敏感词、负面清单、必填参数等）。</a:t>
            </a:r>
            <a:endParaRPr lang="zh-CN" altLang="en-US">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indent="0" algn="l" fontAlgn="auto">
              <a:spcBef>
                <a:spcPts val="100"/>
              </a:spcBef>
              <a:spcAft>
                <a:spcPts val="100"/>
              </a:spcAft>
            </a:pPr>
            <a:r>
              <a:rPr lang="en-US" altLang="zh-CN">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2.</a:t>
            </a:r>
            <a:r>
              <a:rPr lang="zh-CN" altLang="en-US">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商户中心</a:t>
            </a:r>
            <a:r>
              <a:rPr lang="en-US" altLang="zh-CN">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产品标准库信息管理</a:t>
            </a:r>
            <a:r>
              <a:rPr lang="en-US" altLang="zh-CN">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供应商申请页签，操作列中点击【查看】按钮，进入审核结果查看详情页。</a:t>
            </a:r>
            <a:endParaRPr lang="zh-CN" altLang="en-US">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69" name="图片 7"/>
          <p:cNvPicPr>
            <a:picLocks noChangeAspect="1"/>
          </p:cNvPicPr>
          <p:nvPr/>
        </p:nvPicPr>
        <p:blipFill>
          <a:blip r:embed="rId1"/>
          <a:srcRect/>
          <a:stretch>
            <a:fillRect/>
          </a:stretch>
        </p:blipFill>
        <p:spPr>
          <a:xfrm>
            <a:off x="479425" y="4076700"/>
            <a:ext cx="5479415" cy="2186940"/>
          </a:xfrm>
          <a:prstGeom prst="rect">
            <a:avLst/>
          </a:prstGeom>
          <a:noFill/>
          <a:ln>
            <a:noFill/>
          </a:ln>
        </p:spPr>
      </p:pic>
      <p:pic>
        <p:nvPicPr>
          <p:cNvPr id="3" name="图片 2"/>
          <p:cNvPicPr>
            <a:picLocks noChangeAspect="1"/>
          </p:cNvPicPr>
          <p:nvPr/>
        </p:nvPicPr>
        <p:blipFill>
          <a:blip r:embed="rId2"/>
          <a:srcRect/>
          <a:stretch>
            <a:fillRect/>
          </a:stretch>
        </p:blipFill>
        <p:spPr>
          <a:xfrm>
            <a:off x="6096000" y="4149090"/>
            <a:ext cx="4144010" cy="2131060"/>
          </a:xfrm>
          <a:prstGeom prst="rect">
            <a:avLst/>
          </a:prstGeom>
        </p:spPr>
      </p:pic>
      <p:sp>
        <p:nvSpPr>
          <p:cNvPr id="4" name="文本框 3"/>
          <p:cNvSpPr txBox="1"/>
          <p:nvPr/>
        </p:nvSpPr>
        <p:spPr>
          <a:xfrm>
            <a:off x="98425" y="504825"/>
            <a:ext cx="792480" cy="521970"/>
          </a:xfrm>
          <a:prstGeom prst="rect">
            <a:avLst/>
          </a:prstGeom>
          <a:noFill/>
        </p:spPr>
        <p:txBody>
          <a:bodyPr wrap="square" rtlCol="0" anchor="t">
            <a:spAutoFit/>
          </a:bodyPr>
          <a:p>
            <a:r>
              <a:rPr lang="en-US" altLang="zh-CN" sz="2800" b="1" dirty="0">
                <a:solidFill>
                  <a:schemeClr val="bg1"/>
                </a:solidFill>
                <a:latin typeface="微软雅黑" panose="020B0503020204020204" pitchFamily="34" charset="-122"/>
                <a:ea typeface="微软雅黑" panose="020B0503020204020204" pitchFamily="34" charset="-122"/>
                <a:sym typeface="+mn-ea"/>
              </a:rPr>
              <a:t>1.4</a:t>
            </a:r>
            <a:endParaRPr lang="en-US" altLang="zh-CN" sz="2800" b="1" dirty="0">
              <a:solidFill>
                <a:schemeClr val="bg1"/>
              </a:solidFill>
              <a:latin typeface="微软雅黑" panose="020B0503020204020204" pitchFamily="34" charset="-122"/>
              <a:ea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094264" y="472770"/>
            <a:ext cx="8390255" cy="521970"/>
          </a:xfrm>
          <a:prstGeom prst="rect">
            <a:avLst/>
          </a:prstGeom>
        </p:spPr>
        <p:txBody>
          <a:bodyPr wrap="none">
            <a:spAutoFit/>
          </a:bodyPr>
          <a:lstStyle/>
          <a:p>
            <a:pPr algn="l" defTabSz="914400">
              <a:defRPr/>
            </a:pPr>
            <a:r>
              <a:rPr lang="zh-CN" altLang="en-US" sz="2800" b="1" dirty="0">
                <a:solidFill>
                  <a:srgbClr val="00706B"/>
                </a:solidFill>
                <a:latin typeface="微软雅黑" panose="020B0503020204020204" pitchFamily="34" charset="-122"/>
                <a:ea typeface="微软雅黑" panose="020B0503020204020204" pitchFamily="34" charset="-122"/>
              </a:rPr>
              <a:t>标准库要素信息提交要点（含品类信息）</a:t>
            </a:r>
            <a:r>
              <a:rPr lang="en-US" altLang="zh-CN" sz="2800" b="1" dirty="0">
                <a:solidFill>
                  <a:srgbClr val="00706B"/>
                </a:solidFill>
                <a:latin typeface="微软雅黑" panose="020B0503020204020204" pitchFamily="34" charset="-122"/>
                <a:ea typeface="微软雅黑" panose="020B0503020204020204" pitchFamily="34" charset="-122"/>
              </a:rPr>
              <a:t>—</a:t>
            </a:r>
            <a:r>
              <a:rPr lang="zh-CN" altLang="en-US" sz="2800" b="1" dirty="0">
                <a:solidFill>
                  <a:srgbClr val="00706B"/>
                </a:solidFill>
                <a:latin typeface="微软雅黑" panose="020B0503020204020204" pitchFamily="34" charset="-122"/>
                <a:ea typeface="微软雅黑" panose="020B0503020204020204" pitchFamily="34" charset="-122"/>
              </a:rPr>
              <a:t>信息变更</a:t>
            </a:r>
            <a:endParaRPr lang="zh-CN" altLang="en-US" sz="2800" b="1" dirty="0">
              <a:solidFill>
                <a:srgbClr val="00706B"/>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98425" y="504825"/>
            <a:ext cx="792480" cy="521970"/>
          </a:xfrm>
          <a:prstGeom prst="rect">
            <a:avLst/>
          </a:prstGeom>
          <a:noFill/>
        </p:spPr>
        <p:txBody>
          <a:bodyPr wrap="square" rtlCol="0" anchor="t">
            <a:spAutoFit/>
          </a:bodyPr>
          <a:p>
            <a:r>
              <a:rPr lang="en-US" altLang="zh-CN" sz="2800" b="1" dirty="0">
                <a:solidFill>
                  <a:schemeClr val="bg1"/>
                </a:solidFill>
                <a:latin typeface="微软雅黑" panose="020B0503020204020204" pitchFamily="34" charset="-122"/>
                <a:ea typeface="微软雅黑" panose="020B0503020204020204" pitchFamily="34" charset="-122"/>
                <a:sym typeface="+mn-ea"/>
              </a:rPr>
              <a:t>1.5</a:t>
            </a:r>
            <a:endParaRPr lang="en-US" altLang="zh-CN" sz="2800" b="1" dirty="0">
              <a:solidFill>
                <a:schemeClr val="bg1"/>
              </a:solidFill>
              <a:latin typeface="微软雅黑" panose="020B0503020204020204" pitchFamily="34" charset="-122"/>
              <a:ea typeface="微软雅黑" panose="020B0503020204020204" pitchFamily="34" charset="-122"/>
              <a:sym typeface="+mn-ea"/>
            </a:endParaRPr>
          </a:p>
        </p:txBody>
      </p:sp>
      <p:sp>
        <p:nvSpPr>
          <p:cNvPr id="38" name="同侧圆角矩形 42"/>
          <p:cNvSpPr/>
          <p:nvPr/>
        </p:nvSpPr>
        <p:spPr>
          <a:xfrm rot="10800000" flipH="1" flipV="1">
            <a:off x="407670" y="1341120"/>
            <a:ext cx="11069955" cy="4974590"/>
          </a:xfrm>
          <a:prstGeom prst="round2SameRect">
            <a:avLst>
              <a:gd name="adj1" fmla="val 8019"/>
              <a:gd name="adj2" fmla="val 0"/>
            </a:avLst>
          </a:prstGeom>
          <a:gradFill>
            <a:gsLst>
              <a:gs pos="0">
                <a:srgbClr val="48C0DE">
                  <a:alpha val="10000"/>
                  <a:lumMod val="97000"/>
                </a:srgbClr>
              </a:gs>
              <a:gs pos="100000">
                <a:srgbClr val="009488">
                  <a:alpha val="0"/>
                </a:srgbClr>
              </a:gs>
            </a:gsLst>
            <a:lin ang="5400000" scaled="0"/>
          </a:gradFill>
          <a:ln w="12700">
            <a:solidFill>
              <a:schemeClr val="accent1">
                <a:alpha val="4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0" algn="l" fontAlgn="auto">
              <a:spcBef>
                <a:spcPts val="100"/>
              </a:spcBef>
              <a:spcAft>
                <a:spcPts val="100"/>
              </a:spcAft>
            </a:pPr>
            <a:r>
              <a:rPr lang="en-US" altLang="zh-CN" b="1" kern="100" dirty="0">
                <a:solidFill>
                  <a:schemeClr val="tx1"/>
                </a:solidFill>
                <a:latin typeface="微软雅黑" panose="020B0503020204020204" pitchFamily="34" charset="-122"/>
                <a:ea typeface="微软雅黑" panose="020B0503020204020204" pitchFamily="34" charset="-122"/>
                <a:sym typeface="+mn-ea"/>
              </a:rPr>
              <a:t>1.</a:t>
            </a:r>
            <a:r>
              <a:rPr lang="zh-CN" altLang="en-US" b="1" kern="100" dirty="0">
                <a:solidFill>
                  <a:schemeClr val="tx1"/>
                </a:solidFill>
                <a:latin typeface="微软雅黑" panose="020B0503020204020204" pitchFamily="34" charset="-122"/>
                <a:ea typeface="微软雅黑" panose="020B0503020204020204" pitchFamily="34" charset="-122"/>
                <a:sym typeface="+mn-ea"/>
              </a:rPr>
              <a:t>关键信息修改：</a:t>
            </a:r>
            <a:r>
              <a:rPr lang="zh-CN" altLang="en-US" kern="100" dirty="0">
                <a:solidFill>
                  <a:schemeClr val="tx1"/>
                </a:solidFill>
                <a:latin typeface="微软雅黑" panose="020B0503020204020204" pitchFamily="34" charset="-122"/>
                <a:ea typeface="微软雅黑" panose="020B0503020204020204" pitchFamily="34" charset="-122"/>
                <a:sym typeface="+mn-ea"/>
              </a:rPr>
              <a:t>指对于标准库关键信息的修改，包括</a:t>
            </a:r>
            <a:r>
              <a:rPr lang="zh-CN" altLang="en-US" b="1" kern="100" dirty="0">
                <a:solidFill>
                  <a:srgbClr val="FF0000"/>
                </a:solidFill>
                <a:latin typeface="微软雅黑" panose="020B0503020204020204" pitchFamily="34" charset="-122"/>
                <a:ea typeface="微软雅黑" panose="020B0503020204020204" pitchFamily="34" charset="-122"/>
                <a:sym typeface="+mn-ea"/>
              </a:rPr>
              <a:t>品类、品牌（更名）、物料、型号规格、通用名称</a:t>
            </a:r>
            <a:r>
              <a:rPr lang="zh-CN" altLang="en-US" kern="100" dirty="0">
                <a:solidFill>
                  <a:schemeClr val="tx1"/>
                </a:solidFill>
                <a:latin typeface="微软雅黑" panose="020B0503020204020204" pitchFamily="34" charset="-122"/>
                <a:ea typeface="微软雅黑" panose="020B0503020204020204" pitchFamily="34" charset="-122"/>
                <a:sym typeface="+mn-ea"/>
              </a:rPr>
              <a:t>等，供应商可通过问题反馈系统提出申请，提交压缩包，包括此变更模板、</a:t>
            </a:r>
            <a:r>
              <a:rPr lang="zh-CN" altLang="en-US" b="1" kern="100" dirty="0">
                <a:solidFill>
                  <a:srgbClr val="FF0000"/>
                </a:solidFill>
                <a:latin typeface="微软雅黑" panose="020B0503020204020204" pitchFamily="34" charset="-122"/>
                <a:ea typeface="微软雅黑" panose="020B0503020204020204" pitchFamily="34" charset="-122"/>
                <a:sym typeface="+mn-ea"/>
              </a:rPr>
              <a:t>原厂盖章说明和其他佐证材料</a:t>
            </a:r>
            <a:r>
              <a:rPr lang="en-US" altLang="zh-CN" kern="100" dirty="0">
                <a:solidFill>
                  <a:schemeClr val="tx1"/>
                </a:solidFill>
                <a:latin typeface="微软雅黑" panose="020B0503020204020204" pitchFamily="34" charset="-122"/>
                <a:ea typeface="微软雅黑" panose="020B0503020204020204" pitchFamily="34" charset="-122"/>
                <a:sym typeface="+mn-ea"/>
              </a:rPr>
              <a:t>(</a:t>
            </a:r>
            <a:r>
              <a:rPr lang="zh-CN" altLang="en-US" kern="100" dirty="0">
                <a:solidFill>
                  <a:schemeClr val="tx1"/>
                </a:solidFill>
                <a:latin typeface="微软雅黑" panose="020B0503020204020204" pitchFamily="34" charset="-122"/>
                <a:ea typeface="微软雅黑" panose="020B0503020204020204" pitchFamily="34" charset="-122"/>
                <a:sym typeface="+mn-ea"/>
              </a:rPr>
              <a:t>包括但不限于商品铭牌、外包装、说明书、检测报告等内容</a:t>
            </a:r>
            <a:r>
              <a:rPr lang="en-US" altLang="zh-CN" kern="100" dirty="0">
                <a:solidFill>
                  <a:schemeClr val="tx1"/>
                </a:solidFill>
                <a:latin typeface="微软雅黑" panose="020B0503020204020204" pitchFamily="34" charset="-122"/>
                <a:ea typeface="微软雅黑" panose="020B0503020204020204" pitchFamily="34" charset="-122"/>
                <a:sym typeface="+mn-ea"/>
              </a:rPr>
              <a:t>)</a:t>
            </a:r>
            <a:r>
              <a:rPr lang="zh-CN" altLang="en-US" kern="100" dirty="0">
                <a:solidFill>
                  <a:schemeClr val="tx1"/>
                </a:solidFill>
                <a:latin typeface="微软雅黑" panose="020B0503020204020204" pitchFamily="34" charset="-122"/>
                <a:ea typeface="微软雅黑" panose="020B0503020204020204" pitchFamily="34" charset="-122"/>
                <a:sym typeface="+mn-ea"/>
              </a:rPr>
              <a:t>，及标准库对应的图文信息（含主图、详情图）。</a:t>
            </a:r>
            <a:endParaRPr lang="zh-CN" altLang="en-US" kern="100" dirty="0">
              <a:solidFill>
                <a:schemeClr val="tx1"/>
              </a:solidFill>
              <a:latin typeface="微软雅黑" panose="020B0503020204020204" pitchFamily="34" charset="-122"/>
              <a:ea typeface="微软雅黑" panose="020B0503020204020204" pitchFamily="34" charset="-122"/>
              <a:sym typeface="+mn-ea"/>
            </a:endParaRPr>
          </a:p>
          <a:p>
            <a:pPr indent="0" algn="l" fontAlgn="auto">
              <a:spcBef>
                <a:spcPts val="100"/>
              </a:spcBef>
              <a:spcAft>
                <a:spcPts val="100"/>
              </a:spcAft>
            </a:pPr>
            <a:r>
              <a:rPr lang="en-US" altLang="zh-CN" b="1" kern="100" dirty="0">
                <a:solidFill>
                  <a:schemeClr val="tx1"/>
                </a:solidFill>
                <a:latin typeface="微软雅黑" panose="020B0503020204020204" pitchFamily="34" charset="-122"/>
                <a:ea typeface="微软雅黑" panose="020B0503020204020204" pitchFamily="34" charset="-122"/>
                <a:sym typeface="+mn-ea"/>
              </a:rPr>
              <a:t>2.</a:t>
            </a:r>
            <a:r>
              <a:rPr lang="zh-CN" altLang="en-US" b="1" kern="100" dirty="0">
                <a:solidFill>
                  <a:schemeClr val="tx1"/>
                </a:solidFill>
                <a:latin typeface="微软雅黑" panose="020B0503020204020204" pitchFamily="34" charset="-122"/>
                <a:ea typeface="微软雅黑" panose="020B0503020204020204" pitchFamily="34" charset="-122"/>
                <a:sym typeface="+mn-ea"/>
              </a:rPr>
              <a:t>升级迭代：</a:t>
            </a:r>
            <a:r>
              <a:rPr lang="zh-CN" altLang="en-US" kern="100" dirty="0">
                <a:solidFill>
                  <a:schemeClr val="tx1"/>
                </a:solidFill>
                <a:latin typeface="微软雅黑" panose="020B0503020204020204" pitchFamily="34" charset="-122"/>
                <a:ea typeface="微软雅黑" panose="020B0503020204020204" pitchFamily="34" charset="-122"/>
                <a:sym typeface="+mn-ea"/>
              </a:rPr>
              <a:t>指原标准库涉及升级的情形，包括参数、性能、外观等方面的升级，供应商可通过问题反馈系统提出申请，提交压缩包，包括</a:t>
            </a:r>
            <a:r>
              <a:rPr lang="zh-CN" altLang="en-US" b="1" kern="100" dirty="0">
                <a:solidFill>
                  <a:srgbClr val="FF0000"/>
                </a:solidFill>
                <a:latin typeface="微软雅黑" panose="020B0503020204020204" pitchFamily="34" charset="-122"/>
                <a:ea typeface="微软雅黑" panose="020B0503020204020204" pitchFamily="34" charset="-122"/>
                <a:sym typeface="+mn-ea"/>
              </a:rPr>
              <a:t>变更模板及《专区商品配置升级申请单》（中标供应商盖章）、商品配置升级原因（原厂盖章）、升级前后配置对比表</a:t>
            </a:r>
            <a:r>
              <a:rPr lang="zh-CN" altLang="en-US" kern="100" dirty="0">
                <a:solidFill>
                  <a:schemeClr val="tx1"/>
                </a:solidFill>
                <a:latin typeface="微软雅黑" panose="020B0503020204020204" pitchFamily="34" charset="-122"/>
                <a:ea typeface="微软雅黑" panose="020B0503020204020204" pitchFamily="34" charset="-122"/>
                <a:sym typeface="+mn-ea"/>
              </a:rPr>
              <a:t>，及标准库对应的图文信息（含主图、详情图）等资料。</a:t>
            </a:r>
            <a:endParaRPr lang="zh-CN" altLang="en-US" kern="100" dirty="0">
              <a:solidFill>
                <a:schemeClr val="tx1"/>
              </a:solidFill>
              <a:latin typeface="微软雅黑" panose="020B0503020204020204" pitchFamily="34" charset="-122"/>
              <a:ea typeface="微软雅黑" panose="020B0503020204020204" pitchFamily="34" charset="-122"/>
              <a:sym typeface="+mn-ea"/>
            </a:endParaRPr>
          </a:p>
          <a:p>
            <a:pPr indent="0" algn="l" fontAlgn="auto">
              <a:spcBef>
                <a:spcPts val="100"/>
              </a:spcBef>
              <a:spcAft>
                <a:spcPts val="100"/>
              </a:spcAft>
            </a:pPr>
            <a:r>
              <a:rPr lang="en-US" altLang="zh-CN" b="1" kern="100" dirty="0">
                <a:solidFill>
                  <a:schemeClr val="tx1"/>
                </a:solidFill>
                <a:latin typeface="微软雅黑" panose="020B0503020204020204" pitchFamily="34" charset="-122"/>
                <a:ea typeface="微软雅黑" panose="020B0503020204020204" pitchFamily="34" charset="-122"/>
                <a:sym typeface="+mn-ea"/>
              </a:rPr>
              <a:t>3.</a:t>
            </a:r>
            <a:r>
              <a:rPr lang="zh-CN" altLang="en-US" b="1" kern="100" dirty="0">
                <a:solidFill>
                  <a:schemeClr val="tx1"/>
                </a:solidFill>
                <a:latin typeface="Calibri" panose="020F0502020204030204" pitchFamily="34" charset="0"/>
                <a:ea typeface="微软雅黑" panose="020B0503020204020204" pitchFamily="34" charset="-122"/>
                <a:sym typeface="+mn-ea"/>
              </a:rPr>
              <a:t>注意事项：</a:t>
            </a:r>
            <a:r>
              <a:rPr lang="zh-CN" altLang="en-US" kern="100" dirty="0">
                <a:solidFill>
                  <a:schemeClr val="tx1"/>
                </a:solidFill>
                <a:latin typeface="Calibri" panose="020F0502020204030204" pitchFamily="34" charset="0"/>
                <a:ea typeface="微软雅黑" panose="020B0503020204020204" pitchFamily="34" charset="-122"/>
                <a:sym typeface="+mn-ea"/>
              </a:rPr>
              <a:t>对于上述关键信息变更、升级迭代，供应商在提交变更时，需对标准库全要素信息包含图片、外链、基本信息的等一致性内容进行核查，</a:t>
            </a:r>
            <a:r>
              <a:rPr lang="zh-CN" altLang="en-US" b="1" kern="100" dirty="0">
                <a:solidFill>
                  <a:srgbClr val="FF0000"/>
                </a:solidFill>
                <a:latin typeface="Calibri" panose="020F0502020204030204" pitchFamily="34" charset="0"/>
                <a:ea typeface="微软雅黑" panose="020B0503020204020204" pitchFamily="34" charset="-122"/>
                <a:sym typeface="+mn-ea"/>
              </a:rPr>
              <a:t>需同步提交全部变更要素信息，</a:t>
            </a:r>
            <a:r>
              <a:rPr lang="zh-CN" altLang="en-US" kern="100" dirty="0">
                <a:solidFill>
                  <a:schemeClr val="tx1"/>
                </a:solidFill>
                <a:latin typeface="Calibri" panose="020F0502020204030204" pitchFamily="34" charset="0"/>
                <a:ea typeface="微软雅黑" panose="020B0503020204020204" pitchFamily="34" charset="-122"/>
                <a:sym typeface="+mn-ea"/>
              </a:rPr>
              <a:t>以便于一次性审核全部要素信息。</a:t>
            </a:r>
            <a:endParaRPr lang="zh-CN" altLang="en-US" kern="100" dirty="0">
              <a:solidFill>
                <a:schemeClr val="tx1"/>
              </a:solidFill>
              <a:latin typeface="Calibri" panose="020F0502020204030204" pitchFamily="34" charset="0"/>
              <a:ea typeface="微软雅黑" panose="020B0503020204020204" pitchFamily="34" charset="-122"/>
              <a:sym typeface="+mn-ea"/>
            </a:endParaRPr>
          </a:p>
          <a:p>
            <a:pPr indent="0" algn="l" fontAlgn="auto">
              <a:spcBef>
                <a:spcPts val="100"/>
              </a:spcBef>
              <a:spcAft>
                <a:spcPts val="100"/>
              </a:spcAft>
            </a:pPr>
            <a:r>
              <a:rPr lang="en-US" altLang="zh-CN" b="1" kern="100" dirty="0">
                <a:solidFill>
                  <a:schemeClr val="tx1"/>
                </a:solidFill>
                <a:latin typeface="微软雅黑" panose="020B0503020204020204" pitchFamily="34" charset="-122"/>
                <a:ea typeface="微软雅黑" panose="020B0503020204020204" pitchFamily="34" charset="-122"/>
                <a:sym typeface="+mn-ea"/>
              </a:rPr>
              <a:t>4.</a:t>
            </a:r>
            <a:r>
              <a:rPr lang="zh-CN" altLang="en-US" b="1" kern="100" dirty="0">
                <a:solidFill>
                  <a:schemeClr val="tx1"/>
                </a:solidFill>
                <a:latin typeface="微软雅黑" panose="020B0503020204020204" pitchFamily="34" charset="-122"/>
                <a:ea typeface="微软雅黑" panose="020B0503020204020204" pitchFamily="34" charset="-122"/>
                <a:sym typeface="+mn-ea"/>
              </a:rPr>
              <a:t>审核机制：</a:t>
            </a:r>
            <a:r>
              <a:rPr lang="zh-CN" altLang="en-US" b="1" kern="100" dirty="0">
                <a:solidFill>
                  <a:srgbClr val="FF0000"/>
                </a:solidFill>
                <a:latin typeface="微软雅黑" panose="020B0503020204020204" pitchFamily="34" charset="-122"/>
                <a:ea typeface="微软雅黑" panose="020B0503020204020204" pitchFamily="34" charset="-122"/>
                <a:sym typeface="+mn-ea"/>
              </a:rPr>
              <a:t>每两周组织一次常态化审核，通过后，原标准库出库、创建新标准库。</a:t>
            </a:r>
            <a:endParaRPr lang="zh-CN" altLang="en-US" b="1" kern="100" dirty="0">
              <a:solidFill>
                <a:srgbClr val="FF0000"/>
              </a:solidFill>
              <a:latin typeface="微软雅黑" panose="020B0503020204020204" pitchFamily="34" charset="-122"/>
              <a:ea typeface="微软雅黑" panose="020B0503020204020204" pitchFamily="34" charset="-122"/>
              <a:sym typeface="+mn-ea"/>
            </a:endParaRPr>
          </a:p>
          <a:p>
            <a:pPr indent="0" algn="l" fontAlgn="auto">
              <a:spcBef>
                <a:spcPts val="100"/>
              </a:spcBef>
              <a:spcAft>
                <a:spcPts val="100"/>
              </a:spcAft>
            </a:pPr>
            <a:r>
              <a:rPr lang="en-US" altLang="zh-CN" b="1" kern="100" dirty="0">
                <a:solidFill>
                  <a:schemeClr val="tx1"/>
                </a:solidFill>
                <a:latin typeface="微软雅黑" panose="020B0503020204020204" pitchFamily="34" charset="-122"/>
                <a:ea typeface="微软雅黑" panose="020B0503020204020204" pitchFamily="34" charset="-122"/>
                <a:sym typeface="+mn-ea"/>
              </a:rPr>
              <a:t>5</a:t>
            </a:r>
            <a:r>
              <a:rPr lang="zh-CN" altLang="en-US" b="1" kern="100" dirty="0">
                <a:solidFill>
                  <a:schemeClr val="tx1"/>
                </a:solidFill>
                <a:latin typeface="微软雅黑" panose="020B0503020204020204" pitchFamily="34" charset="-122"/>
                <a:ea typeface="微软雅黑" panose="020B0503020204020204" pitchFamily="34" charset="-122"/>
                <a:sym typeface="+mn-ea"/>
              </a:rPr>
              <a:t>.提报渠道：</a:t>
            </a:r>
            <a:r>
              <a:rPr lang="zh-CN" altLang="en-US">
                <a:solidFill>
                  <a:schemeClr val="tx1"/>
                </a:solidFill>
                <a:sym typeface="+mn-ea"/>
              </a:rPr>
              <a:t>在商户中心</a:t>
            </a:r>
            <a:r>
              <a:rPr lang="en-US" altLang="zh-CN">
                <a:solidFill>
                  <a:schemeClr val="tx1"/>
                </a:solidFill>
                <a:sym typeface="+mn-ea"/>
              </a:rPr>
              <a:t>“</a:t>
            </a:r>
            <a:r>
              <a:rPr lang="zh-CN" altLang="en-US">
                <a:solidFill>
                  <a:schemeClr val="tx1"/>
                </a:solidFill>
                <a:sym typeface="+mn-ea"/>
              </a:rPr>
              <a:t>产品标准库问题反馈</a:t>
            </a:r>
            <a:r>
              <a:rPr lang="en-US" altLang="zh-CN">
                <a:solidFill>
                  <a:schemeClr val="tx1"/>
                </a:solidFill>
                <a:sym typeface="+mn-ea"/>
              </a:rPr>
              <a:t>”</a:t>
            </a:r>
            <a:r>
              <a:rPr lang="zh-CN" altLang="en-US">
                <a:solidFill>
                  <a:schemeClr val="tx1"/>
                </a:solidFill>
                <a:sym typeface="+mn-ea"/>
              </a:rPr>
              <a:t>功能</a:t>
            </a:r>
            <a:r>
              <a:rPr lang="en-US" altLang="zh-CN">
                <a:solidFill>
                  <a:schemeClr val="tx1"/>
                </a:solidFill>
                <a:sym typeface="+mn-ea"/>
              </a:rPr>
              <a:t>-“</a:t>
            </a:r>
            <a:r>
              <a:rPr lang="zh-CN" altLang="en-US">
                <a:solidFill>
                  <a:schemeClr val="tx1"/>
                </a:solidFill>
                <a:sym typeface="+mn-ea"/>
              </a:rPr>
              <a:t>问题详细描述</a:t>
            </a:r>
            <a:r>
              <a:rPr lang="en-US" altLang="zh-CN">
                <a:solidFill>
                  <a:schemeClr val="tx1"/>
                </a:solidFill>
                <a:sym typeface="+mn-ea"/>
              </a:rPr>
              <a:t>”</a:t>
            </a:r>
            <a:r>
              <a:rPr lang="zh-CN" altLang="en-US">
                <a:solidFill>
                  <a:schemeClr val="tx1"/>
                </a:solidFill>
                <a:sym typeface="+mn-ea"/>
              </a:rPr>
              <a:t>处，针对具体标准库提交变更申请，如涉及升级迭代，填写</a:t>
            </a:r>
            <a:r>
              <a:rPr lang="en-US" altLang="zh-CN" b="1">
                <a:solidFill>
                  <a:srgbClr val="FF0000"/>
                </a:solidFill>
                <a:sym typeface="+mn-ea"/>
              </a:rPr>
              <a:t>“</a:t>
            </a:r>
            <a:r>
              <a:rPr lang="zh-CN" altLang="en-US" b="1">
                <a:solidFill>
                  <a:srgbClr val="FF0000"/>
                </a:solidFill>
                <a:sym typeface="+mn-ea"/>
              </a:rPr>
              <a:t>升级迭代申请</a:t>
            </a:r>
            <a:r>
              <a:rPr lang="en-US" altLang="zh-CN" b="1">
                <a:solidFill>
                  <a:srgbClr val="FF0000"/>
                </a:solidFill>
                <a:sym typeface="+mn-ea"/>
              </a:rPr>
              <a:t>”</a:t>
            </a:r>
            <a:r>
              <a:rPr lang="zh-CN" altLang="en-US">
                <a:solidFill>
                  <a:schemeClr val="tx1"/>
                </a:solidFill>
                <a:sym typeface="+mn-ea"/>
              </a:rPr>
              <a:t>内容；如涉及关键信息变更，填写</a:t>
            </a:r>
            <a:r>
              <a:rPr lang="en-US" altLang="zh-CN" b="1">
                <a:solidFill>
                  <a:srgbClr val="FF0000"/>
                </a:solidFill>
                <a:sym typeface="+mn-ea"/>
              </a:rPr>
              <a:t>“</a:t>
            </a:r>
            <a:r>
              <a:rPr lang="zh-CN" altLang="en-US" b="1">
                <a:solidFill>
                  <a:srgbClr val="FF0000"/>
                </a:solidFill>
                <a:sym typeface="+mn-ea"/>
              </a:rPr>
              <a:t>关键信息变更申请</a:t>
            </a:r>
            <a:r>
              <a:rPr lang="en-US" altLang="zh-CN" b="1">
                <a:solidFill>
                  <a:srgbClr val="FF0000"/>
                </a:solidFill>
                <a:sym typeface="+mn-ea"/>
              </a:rPr>
              <a:t>”</a:t>
            </a:r>
            <a:r>
              <a:rPr lang="zh-CN" altLang="en-US">
                <a:solidFill>
                  <a:schemeClr val="tx1"/>
                </a:solidFill>
                <a:sym typeface="+mn-ea"/>
              </a:rPr>
              <a:t>内容，并上传关键信息变更、升级迭代等相关文件压缩包。</a:t>
            </a: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094264" y="472770"/>
            <a:ext cx="9457055" cy="521970"/>
          </a:xfrm>
          <a:prstGeom prst="rect">
            <a:avLst/>
          </a:prstGeom>
        </p:spPr>
        <p:txBody>
          <a:bodyPr wrap="none">
            <a:spAutoFit/>
          </a:bodyPr>
          <a:lstStyle/>
          <a:p>
            <a:pPr algn="l" defTabSz="914400">
              <a:defRPr/>
            </a:pPr>
            <a:r>
              <a:rPr lang="zh-CN" altLang="en-US" sz="2800" b="1" dirty="0">
                <a:solidFill>
                  <a:srgbClr val="00706B"/>
                </a:solidFill>
                <a:latin typeface="微软雅黑" panose="020B0503020204020204" pitchFamily="34" charset="-122"/>
                <a:ea typeface="微软雅黑" panose="020B0503020204020204" pitchFamily="34" charset="-122"/>
              </a:rPr>
              <a:t>标准库要素信息提交要点（含品类信息）</a:t>
            </a:r>
            <a:r>
              <a:rPr lang="en-US" altLang="zh-CN" sz="2800" b="1" dirty="0">
                <a:solidFill>
                  <a:srgbClr val="00706B"/>
                </a:solidFill>
                <a:latin typeface="微软雅黑" panose="020B0503020204020204" pitchFamily="34" charset="-122"/>
                <a:ea typeface="微软雅黑" panose="020B0503020204020204" pitchFamily="34" charset="-122"/>
              </a:rPr>
              <a:t>—</a:t>
            </a:r>
            <a:r>
              <a:rPr lang="zh-CN" altLang="en-US" sz="2800" b="1" dirty="0">
                <a:solidFill>
                  <a:srgbClr val="00706B"/>
                </a:solidFill>
                <a:latin typeface="微软雅黑" panose="020B0503020204020204" pitchFamily="34" charset="-122"/>
                <a:ea typeface="微软雅黑" panose="020B0503020204020204" pitchFamily="34" charset="-122"/>
              </a:rPr>
              <a:t>非关键信息变更</a:t>
            </a:r>
            <a:endParaRPr lang="zh-CN" altLang="en-US" sz="2800" b="1" dirty="0">
              <a:solidFill>
                <a:srgbClr val="00706B"/>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98425" y="504825"/>
            <a:ext cx="792480" cy="521970"/>
          </a:xfrm>
          <a:prstGeom prst="rect">
            <a:avLst/>
          </a:prstGeom>
          <a:noFill/>
        </p:spPr>
        <p:txBody>
          <a:bodyPr wrap="square" rtlCol="0" anchor="t">
            <a:spAutoFit/>
          </a:bodyPr>
          <a:p>
            <a:r>
              <a:rPr lang="en-US" altLang="zh-CN" sz="2800" b="1" dirty="0">
                <a:solidFill>
                  <a:schemeClr val="bg1"/>
                </a:solidFill>
                <a:latin typeface="微软雅黑" panose="020B0503020204020204" pitchFamily="34" charset="-122"/>
                <a:ea typeface="微软雅黑" panose="020B0503020204020204" pitchFamily="34" charset="-122"/>
                <a:sym typeface="+mn-ea"/>
              </a:rPr>
              <a:t>1.5</a:t>
            </a:r>
            <a:endParaRPr lang="en-US" altLang="zh-CN" sz="2800" b="1" dirty="0">
              <a:solidFill>
                <a:schemeClr val="bg1"/>
              </a:solidFill>
              <a:latin typeface="微软雅黑" panose="020B0503020204020204" pitchFamily="34" charset="-122"/>
              <a:ea typeface="微软雅黑" panose="020B0503020204020204" pitchFamily="34" charset="-122"/>
              <a:sym typeface="+mn-ea"/>
            </a:endParaRPr>
          </a:p>
        </p:txBody>
      </p:sp>
      <p:sp>
        <p:nvSpPr>
          <p:cNvPr id="38" name="同侧圆角矩形 42"/>
          <p:cNvSpPr/>
          <p:nvPr/>
        </p:nvSpPr>
        <p:spPr>
          <a:xfrm rot="10800000" flipH="1" flipV="1">
            <a:off x="407670" y="1341120"/>
            <a:ext cx="11069955" cy="4974590"/>
          </a:xfrm>
          <a:prstGeom prst="round2SameRect">
            <a:avLst>
              <a:gd name="adj1" fmla="val 8019"/>
              <a:gd name="adj2" fmla="val 0"/>
            </a:avLst>
          </a:prstGeom>
          <a:gradFill>
            <a:gsLst>
              <a:gs pos="0">
                <a:srgbClr val="48C0DE">
                  <a:alpha val="10000"/>
                  <a:lumMod val="97000"/>
                </a:srgbClr>
              </a:gs>
              <a:gs pos="100000">
                <a:srgbClr val="009488">
                  <a:alpha val="0"/>
                </a:srgbClr>
              </a:gs>
            </a:gsLst>
            <a:lin ang="5400000" scaled="0"/>
          </a:gradFill>
          <a:ln w="12700">
            <a:solidFill>
              <a:schemeClr val="accent1">
                <a:alpha val="4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0" algn="l" fontAlgn="auto">
              <a:spcBef>
                <a:spcPts val="100"/>
              </a:spcBef>
              <a:spcAft>
                <a:spcPts val="100"/>
              </a:spcAft>
            </a:pPr>
            <a:r>
              <a:rPr lang="en-US" altLang="zh-CN" b="1" kern="100" dirty="0">
                <a:solidFill>
                  <a:schemeClr val="tx1"/>
                </a:solidFill>
                <a:latin typeface="微软雅黑" panose="020B0503020204020204" pitchFamily="34" charset="-122"/>
                <a:ea typeface="微软雅黑" panose="020B0503020204020204" pitchFamily="34" charset="-122"/>
                <a:sym typeface="+mn-ea"/>
              </a:rPr>
              <a:t>1.</a:t>
            </a:r>
            <a:r>
              <a:rPr lang="zh-CN" altLang="en-US" b="1" kern="100" dirty="0">
                <a:solidFill>
                  <a:schemeClr val="tx1"/>
                </a:solidFill>
                <a:latin typeface="微软雅黑" panose="020B0503020204020204" pitchFamily="34" charset="-122"/>
                <a:ea typeface="微软雅黑" panose="020B0503020204020204" pitchFamily="34" charset="-122"/>
                <a:sym typeface="+mn-ea"/>
              </a:rPr>
              <a:t>非关键信息变更</a:t>
            </a:r>
            <a:r>
              <a:rPr lang="en-US" altLang="zh-CN" b="1" kern="100" dirty="0">
                <a:solidFill>
                  <a:schemeClr val="tx1"/>
                </a:solidFill>
                <a:latin typeface="微软雅黑" panose="020B0503020204020204" pitchFamily="34" charset="-122"/>
                <a:ea typeface="微软雅黑" panose="020B0503020204020204" pitchFamily="34" charset="-122"/>
                <a:sym typeface="+mn-ea"/>
              </a:rPr>
              <a:t>-</a:t>
            </a:r>
            <a:r>
              <a:rPr lang="zh-CN" altLang="en-US" b="1" kern="100" dirty="0">
                <a:solidFill>
                  <a:schemeClr val="tx1"/>
                </a:solidFill>
                <a:latin typeface="微软雅黑" panose="020B0503020204020204" pitchFamily="34" charset="-122"/>
                <a:ea typeface="微软雅黑" panose="020B0503020204020204" pitchFamily="34" charset="-122"/>
                <a:sym typeface="+mn-ea"/>
              </a:rPr>
              <a:t>图文变更：</a:t>
            </a:r>
            <a:r>
              <a:rPr lang="zh-CN" altLang="en-US" kern="100" dirty="0">
                <a:solidFill>
                  <a:schemeClr val="tx1"/>
                </a:solidFill>
                <a:latin typeface="微软雅黑" panose="020B0503020204020204" pitchFamily="34" charset="-122"/>
                <a:ea typeface="微软雅黑" panose="020B0503020204020204" pitchFamily="34" charset="-122"/>
                <a:sym typeface="+mn-ea"/>
              </a:rPr>
              <a:t>指对于标准库</a:t>
            </a:r>
            <a:r>
              <a:rPr lang="zh-CN" altLang="en-US" b="1" kern="100" dirty="0">
                <a:solidFill>
                  <a:srgbClr val="FF0000"/>
                </a:solidFill>
                <a:latin typeface="微软雅黑" panose="020B0503020204020204" pitchFamily="34" charset="-122"/>
                <a:ea typeface="微软雅黑" panose="020B0503020204020204" pitchFamily="34" charset="-122"/>
                <a:sym typeface="+mn-ea"/>
              </a:rPr>
              <a:t>主图、详情图中不涉及商品实质内容</a:t>
            </a:r>
            <a:r>
              <a:rPr lang="zh-CN" altLang="en-US" kern="100" dirty="0">
                <a:solidFill>
                  <a:schemeClr val="tx1"/>
                </a:solidFill>
                <a:latin typeface="微软雅黑" panose="020B0503020204020204" pitchFamily="34" charset="-122"/>
                <a:ea typeface="微软雅黑" panose="020B0503020204020204" pitchFamily="34" charset="-122"/>
                <a:sym typeface="+mn-ea"/>
              </a:rPr>
              <a:t>调整的变更，供应商可通过问题反馈系统提出申请，提交压缩包，包括此变更模板及修改后的主图、详情图内容。</a:t>
            </a:r>
            <a:endParaRPr lang="zh-CN" altLang="en-US" kern="100" dirty="0">
              <a:solidFill>
                <a:schemeClr val="tx1"/>
              </a:solidFill>
              <a:latin typeface="微软雅黑" panose="020B0503020204020204" pitchFamily="34" charset="-122"/>
              <a:ea typeface="微软雅黑" panose="020B0503020204020204" pitchFamily="34" charset="-122"/>
              <a:sym typeface="+mn-ea"/>
            </a:endParaRPr>
          </a:p>
          <a:p>
            <a:pPr indent="0" algn="l" fontAlgn="auto">
              <a:spcBef>
                <a:spcPts val="100"/>
              </a:spcBef>
              <a:spcAft>
                <a:spcPts val="100"/>
              </a:spcAft>
            </a:pPr>
            <a:r>
              <a:rPr lang="en-US" altLang="zh-CN" b="1" kern="100" dirty="0">
                <a:solidFill>
                  <a:schemeClr val="tx1"/>
                </a:solidFill>
                <a:latin typeface="微软雅黑" panose="020B0503020204020204" pitchFamily="34" charset="-122"/>
                <a:ea typeface="微软雅黑" panose="020B0503020204020204" pitchFamily="34" charset="-122"/>
                <a:sym typeface="+mn-ea"/>
              </a:rPr>
              <a:t>2.</a:t>
            </a:r>
            <a:r>
              <a:rPr lang="zh-CN" altLang="en-US" b="1" kern="100" dirty="0">
                <a:solidFill>
                  <a:schemeClr val="tx1"/>
                </a:solidFill>
                <a:latin typeface="微软雅黑" panose="020B0503020204020204" pitchFamily="34" charset="-122"/>
                <a:ea typeface="微软雅黑" panose="020B0503020204020204" pitchFamily="34" charset="-122"/>
                <a:sym typeface="+mn-ea"/>
              </a:rPr>
              <a:t>非关键信息变更</a:t>
            </a:r>
            <a:r>
              <a:rPr lang="en-US" altLang="zh-CN" b="1" kern="100" dirty="0">
                <a:solidFill>
                  <a:schemeClr val="tx1"/>
                </a:solidFill>
                <a:latin typeface="微软雅黑" panose="020B0503020204020204" pitchFamily="34" charset="-122"/>
                <a:ea typeface="微软雅黑" panose="020B0503020204020204" pitchFamily="34" charset="-122"/>
                <a:sym typeface="+mn-ea"/>
              </a:rPr>
              <a:t>-</a:t>
            </a:r>
            <a:r>
              <a:rPr lang="zh-CN" altLang="en-US" b="1" kern="100" dirty="0">
                <a:solidFill>
                  <a:schemeClr val="tx1"/>
                </a:solidFill>
                <a:latin typeface="微软雅黑" panose="020B0503020204020204" pitchFamily="34" charset="-122"/>
                <a:ea typeface="微软雅黑" panose="020B0503020204020204" pitchFamily="34" charset="-122"/>
                <a:sym typeface="+mn-ea"/>
              </a:rPr>
              <a:t>链接变更：</a:t>
            </a:r>
            <a:r>
              <a:rPr lang="zh-CN" altLang="en-US" kern="100" dirty="0">
                <a:solidFill>
                  <a:schemeClr val="tx1"/>
                </a:solidFill>
                <a:latin typeface="微软雅黑" panose="020B0503020204020204" pitchFamily="34" charset="-122"/>
                <a:ea typeface="微软雅黑" panose="020B0503020204020204" pitchFamily="34" charset="-122"/>
                <a:sym typeface="+mn-ea"/>
              </a:rPr>
              <a:t>指对于标准库对标的</a:t>
            </a:r>
            <a:r>
              <a:rPr lang="zh-CN" altLang="en-US" b="1" kern="100" dirty="0">
                <a:solidFill>
                  <a:srgbClr val="FF0000"/>
                </a:solidFill>
                <a:latin typeface="微软雅黑" panose="020B0503020204020204" pitchFamily="34" charset="-122"/>
                <a:ea typeface="微软雅黑" panose="020B0503020204020204" pitchFamily="34" charset="-122"/>
                <a:sym typeface="+mn-ea"/>
              </a:rPr>
              <a:t>外部链接</a:t>
            </a:r>
            <a:r>
              <a:rPr lang="zh-CN" altLang="en-US" kern="100" dirty="0">
                <a:solidFill>
                  <a:schemeClr val="tx1"/>
                </a:solidFill>
                <a:latin typeface="微软雅黑" panose="020B0503020204020204" pitchFamily="34" charset="-122"/>
                <a:ea typeface="微软雅黑" panose="020B0503020204020204" pitchFamily="34" charset="-122"/>
                <a:sym typeface="+mn-ea"/>
              </a:rPr>
              <a:t>申请信息调整，</a:t>
            </a:r>
            <a:r>
              <a:rPr lang="zh-CN" altLang="en-US" kern="100" dirty="0">
                <a:solidFill>
                  <a:schemeClr val="tx1"/>
                </a:solidFill>
                <a:latin typeface="微软雅黑" panose="020B0503020204020204" pitchFamily="34" charset="-122"/>
                <a:ea typeface="微软雅黑" panose="020B0503020204020204" pitchFamily="34" charset="-122"/>
                <a:sym typeface="+mn-ea"/>
              </a:rPr>
              <a:t>供应商可通过在线文档申请表发起申请。</a:t>
            </a:r>
            <a:endParaRPr lang="zh-CN" altLang="en-US" kern="100" dirty="0">
              <a:solidFill>
                <a:schemeClr val="tx1"/>
              </a:solidFill>
              <a:latin typeface="微软雅黑" panose="020B0503020204020204" pitchFamily="34" charset="-122"/>
              <a:ea typeface="微软雅黑" panose="020B0503020204020204" pitchFamily="34" charset="-122"/>
              <a:sym typeface="+mn-ea"/>
            </a:endParaRPr>
          </a:p>
          <a:p>
            <a:pPr indent="0" algn="l" fontAlgn="auto">
              <a:spcBef>
                <a:spcPts val="100"/>
              </a:spcBef>
              <a:spcAft>
                <a:spcPts val="100"/>
              </a:spcAft>
            </a:pPr>
            <a:r>
              <a:rPr lang="en-US" altLang="zh-CN" b="1" kern="100" dirty="0">
                <a:solidFill>
                  <a:schemeClr val="tx1"/>
                </a:solidFill>
                <a:latin typeface="微软雅黑" panose="020B0503020204020204" pitchFamily="34" charset="-122"/>
                <a:ea typeface="微软雅黑" panose="020B0503020204020204" pitchFamily="34" charset="-122"/>
                <a:sym typeface="+mn-ea"/>
              </a:rPr>
              <a:t>3.</a:t>
            </a:r>
            <a:r>
              <a:rPr lang="zh-CN" altLang="en-US" b="1" kern="100" dirty="0">
                <a:solidFill>
                  <a:schemeClr val="tx1"/>
                </a:solidFill>
                <a:latin typeface="Calibri" panose="020F0502020204030204" pitchFamily="34" charset="0"/>
                <a:ea typeface="微软雅黑" panose="020B0503020204020204" pitchFamily="34" charset="-122"/>
                <a:sym typeface="+mn-ea"/>
              </a:rPr>
              <a:t>非关键信息变更</a:t>
            </a:r>
            <a:r>
              <a:rPr lang="en-US" altLang="zh-CN" b="1" kern="100" dirty="0">
                <a:solidFill>
                  <a:schemeClr val="tx1"/>
                </a:solidFill>
                <a:latin typeface="Calibri" panose="020F0502020204030204" pitchFamily="34" charset="0"/>
                <a:ea typeface="微软雅黑" panose="020B0503020204020204" pitchFamily="34" charset="-122"/>
                <a:sym typeface="+mn-ea"/>
              </a:rPr>
              <a:t>-</a:t>
            </a:r>
            <a:r>
              <a:rPr lang="zh-CN" altLang="en-US" b="1" kern="100" dirty="0">
                <a:solidFill>
                  <a:schemeClr val="tx1"/>
                </a:solidFill>
                <a:latin typeface="Calibri" panose="020F0502020204030204" pitchFamily="34" charset="0"/>
                <a:ea typeface="微软雅黑" panose="020B0503020204020204" pitchFamily="34" charset="-122"/>
                <a:sym typeface="+mn-ea"/>
              </a:rPr>
              <a:t>基本信息变更：</a:t>
            </a:r>
            <a:r>
              <a:rPr lang="zh-CN" altLang="en-US" kern="100" dirty="0">
                <a:solidFill>
                  <a:schemeClr val="tx1"/>
                </a:solidFill>
                <a:latin typeface="Calibri" panose="020F0502020204030204" pitchFamily="34" charset="0"/>
                <a:ea typeface="微软雅黑" panose="020B0503020204020204" pitchFamily="34" charset="-122"/>
                <a:sym typeface="+mn-ea"/>
              </a:rPr>
              <a:t>指对于标准库要素信息中不涉及商品实质内容调整的，包括</a:t>
            </a:r>
            <a:r>
              <a:rPr lang="zh-CN" altLang="en-US" b="1" kern="100" dirty="0">
                <a:solidFill>
                  <a:srgbClr val="FF0000"/>
                </a:solidFill>
                <a:latin typeface="Calibri" panose="020F0502020204030204" pitchFamily="34" charset="0"/>
                <a:ea typeface="微软雅黑" panose="020B0503020204020204" pitchFamily="34" charset="-122"/>
                <a:sym typeface="+mn-ea"/>
              </a:rPr>
              <a:t>颜色、商品条形码、物料计价单位转换系数、计价单位</a:t>
            </a:r>
            <a:r>
              <a:rPr lang="zh-CN" altLang="en-US" kern="100" dirty="0">
                <a:solidFill>
                  <a:schemeClr val="tx1"/>
                </a:solidFill>
                <a:latin typeface="Calibri" panose="020F0502020204030204" pitchFamily="34" charset="0"/>
                <a:ea typeface="微软雅黑" panose="020B0503020204020204" pitchFamily="34" charset="-122"/>
                <a:sym typeface="+mn-ea"/>
              </a:rPr>
              <a:t>等内容申请信息调整，供应商可通过问题反馈系统发起申请，提交压缩包，提交压缩包，包括此变更模板及修改后的信息。</a:t>
            </a:r>
            <a:endParaRPr lang="zh-CN" altLang="en-US" kern="100" dirty="0">
              <a:solidFill>
                <a:schemeClr val="tx1"/>
              </a:solidFill>
              <a:latin typeface="Calibri" panose="020F0502020204030204" pitchFamily="34" charset="0"/>
              <a:ea typeface="微软雅黑" panose="020B0503020204020204" pitchFamily="34" charset="-122"/>
              <a:sym typeface="+mn-ea"/>
            </a:endParaRPr>
          </a:p>
          <a:p>
            <a:pPr indent="0" algn="l" fontAlgn="auto">
              <a:spcBef>
                <a:spcPts val="100"/>
              </a:spcBef>
              <a:spcAft>
                <a:spcPts val="100"/>
              </a:spcAft>
            </a:pPr>
            <a:r>
              <a:rPr lang="en-US" altLang="zh-CN" b="1" kern="100" dirty="0">
                <a:solidFill>
                  <a:schemeClr val="tx1"/>
                </a:solidFill>
                <a:latin typeface="微软雅黑" panose="020B0503020204020204" pitchFamily="34" charset="-122"/>
                <a:ea typeface="微软雅黑" panose="020B0503020204020204" pitchFamily="34" charset="-122"/>
                <a:sym typeface="+mn-ea"/>
              </a:rPr>
              <a:t>4.</a:t>
            </a:r>
            <a:r>
              <a:rPr lang="zh-CN" altLang="en-US" b="1" kern="100" dirty="0">
                <a:solidFill>
                  <a:schemeClr val="tx1"/>
                </a:solidFill>
                <a:latin typeface="Calibri" panose="020F0502020204030204" pitchFamily="34" charset="0"/>
                <a:ea typeface="微软雅黑" panose="020B0503020204020204" pitchFamily="34" charset="-122"/>
                <a:sym typeface="+mn-ea"/>
              </a:rPr>
              <a:t>注意事项：</a:t>
            </a:r>
            <a:r>
              <a:rPr lang="zh-CN" altLang="en-US" kern="100" dirty="0">
                <a:solidFill>
                  <a:schemeClr val="tx1"/>
                </a:solidFill>
                <a:latin typeface="Calibri" panose="020F0502020204030204" pitchFamily="34" charset="0"/>
                <a:ea typeface="微软雅黑" panose="020B0503020204020204" pitchFamily="34" charset="-122"/>
                <a:sym typeface="+mn-ea"/>
              </a:rPr>
              <a:t>对于上述图文、链接、基本信息变更的申请，供应商在提交变更时，需对需对标准库全要素信息包含图片、外链、基本信息等一致性内容进行核查，如不一致的，需同步提交全部变更要素信息，以便于一次性审核全部要素信息。</a:t>
            </a:r>
            <a:endParaRPr lang="zh-CN" altLang="en-US" kern="100" dirty="0">
              <a:solidFill>
                <a:schemeClr val="tx1"/>
              </a:solidFill>
              <a:latin typeface="Calibri" panose="020F0502020204030204" pitchFamily="34" charset="0"/>
              <a:ea typeface="微软雅黑" panose="020B0503020204020204" pitchFamily="34" charset="-122"/>
              <a:sym typeface="+mn-ea"/>
            </a:endParaRPr>
          </a:p>
          <a:p>
            <a:pPr indent="0" algn="l" fontAlgn="auto">
              <a:spcBef>
                <a:spcPts val="100"/>
              </a:spcBef>
              <a:spcAft>
                <a:spcPts val="100"/>
              </a:spcAft>
            </a:pPr>
            <a:r>
              <a:rPr lang="en-US" altLang="zh-CN" b="1" kern="100" dirty="0">
                <a:solidFill>
                  <a:schemeClr val="tx1"/>
                </a:solidFill>
                <a:latin typeface="微软雅黑" panose="020B0503020204020204" pitchFamily="34" charset="-122"/>
                <a:ea typeface="微软雅黑" panose="020B0503020204020204" pitchFamily="34" charset="-122"/>
                <a:sym typeface="+mn-ea"/>
              </a:rPr>
              <a:t>5.</a:t>
            </a:r>
            <a:r>
              <a:rPr lang="zh-CN" altLang="en-US" b="1" kern="100" dirty="0">
                <a:solidFill>
                  <a:schemeClr val="tx1"/>
                </a:solidFill>
                <a:latin typeface="微软雅黑" panose="020B0503020204020204" pitchFamily="34" charset="-122"/>
                <a:ea typeface="微软雅黑" panose="020B0503020204020204" pitchFamily="34" charset="-122"/>
                <a:sym typeface="+mn-ea"/>
              </a:rPr>
              <a:t>审核机制：</a:t>
            </a:r>
            <a:r>
              <a:rPr lang="zh-CN" altLang="en-US" b="1" kern="100" dirty="0">
                <a:solidFill>
                  <a:srgbClr val="FF0000"/>
                </a:solidFill>
                <a:latin typeface="微软雅黑" panose="020B0503020204020204" pitchFamily="34" charset="-122"/>
                <a:ea typeface="微软雅黑" panose="020B0503020204020204" pitchFamily="34" charset="-122"/>
                <a:sym typeface="+mn-ea"/>
              </a:rPr>
              <a:t>审核通过后，在原标准库下完成更新。</a:t>
            </a:r>
            <a:endParaRPr lang="zh-CN" altLang="en-US" b="1" kern="100" dirty="0">
              <a:solidFill>
                <a:srgbClr val="FF0000"/>
              </a:solidFill>
              <a:latin typeface="微软雅黑" panose="020B0503020204020204" pitchFamily="34" charset="-122"/>
              <a:ea typeface="微软雅黑" panose="020B0503020204020204" pitchFamily="34" charset="-122"/>
              <a:sym typeface="+mn-ea"/>
            </a:endParaRPr>
          </a:p>
          <a:p>
            <a:pPr indent="0" algn="l" fontAlgn="auto">
              <a:spcBef>
                <a:spcPts val="100"/>
              </a:spcBef>
              <a:spcAft>
                <a:spcPts val="100"/>
              </a:spcAft>
            </a:pPr>
            <a:r>
              <a:rPr lang="en-US" altLang="zh-CN" b="1" kern="100" dirty="0">
                <a:solidFill>
                  <a:schemeClr val="tx1"/>
                </a:solidFill>
                <a:latin typeface="微软雅黑" panose="020B0503020204020204" pitchFamily="34" charset="-122"/>
                <a:ea typeface="微软雅黑" panose="020B0503020204020204" pitchFamily="34" charset="-122"/>
                <a:sym typeface="+mn-ea"/>
              </a:rPr>
              <a:t>6</a:t>
            </a:r>
            <a:r>
              <a:rPr lang="zh-CN" altLang="en-US" b="1" kern="100" dirty="0">
                <a:solidFill>
                  <a:schemeClr val="tx1"/>
                </a:solidFill>
                <a:latin typeface="微软雅黑" panose="020B0503020204020204" pitchFamily="34" charset="-122"/>
                <a:ea typeface="微软雅黑" panose="020B0503020204020204" pitchFamily="34" charset="-122"/>
                <a:sym typeface="+mn-ea"/>
              </a:rPr>
              <a:t>.提报渠道：</a:t>
            </a:r>
            <a:r>
              <a:rPr lang="zh-CN" altLang="en-US" b="1" kern="100" dirty="0">
                <a:solidFill>
                  <a:srgbClr val="FF0000"/>
                </a:solidFill>
                <a:latin typeface="微软雅黑" panose="020B0503020204020204" pitchFamily="34" charset="-122"/>
                <a:ea typeface="微软雅黑" panose="020B0503020204020204" pitchFamily="34" charset="-122"/>
                <a:sym typeface="+mn-ea"/>
              </a:rPr>
              <a:t>“外部链接、商品条形码</a:t>
            </a:r>
            <a:r>
              <a:rPr lang="en-US" altLang="zh-CN" b="1" kern="100" dirty="0">
                <a:solidFill>
                  <a:srgbClr val="FF0000"/>
                </a:solidFill>
                <a:latin typeface="微软雅黑" panose="020B0503020204020204" pitchFamily="34" charset="-122"/>
                <a:ea typeface="微软雅黑" panose="020B0503020204020204" pitchFamily="34" charset="-122"/>
                <a:sym typeface="+mn-ea"/>
              </a:rPr>
              <a:t>”</a:t>
            </a:r>
            <a:r>
              <a:rPr lang="zh-CN" altLang="en-US" kern="100" dirty="0">
                <a:solidFill>
                  <a:schemeClr val="tx1"/>
                </a:solidFill>
                <a:latin typeface="微软雅黑" panose="020B0503020204020204" pitchFamily="34" charset="-122"/>
                <a:ea typeface="微软雅黑" panose="020B0503020204020204" pitchFamily="34" charset="-122"/>
                <a:sym typeface="+mn-ea"/>
              </a:rPr>
              <a:t>通过在线文档《办公类物资2025批次标准库链接变更申请》发起申请，其他“非关键信息修改申请”通过商户中心“产品</a:t>
            </a:r>
            <a:r>
              <a:rPr lang="zh-CN" altLang="en-US">
                <a:solidFill>
                  <a:schemeClr val="tx1"/>
                </a:solidFill>
                <a:sym typeface="+mn-ea"/>
              </a:rPr>
              <a:t>标准库问题反馈</a:t>
            </a:r>
            <a:r>
              <a:rPr lang="en-US" altLang="zh-CN">
                <a:solidFill>
                  <a:schemeClr val="tx1"/>
                </a:solidFill>
                <a:sym typeface="+mn-ea"/>
              </a:rPr>
              <a:t>”</a:t>
            </a:r>
            <a:r>
              <a:rPr lang="zh-CN" altLang="en-US">
                <a:solidFill>
                  <a:schemeClr val="tx1"/>
                </a:solidFill>
                <a:sym typeface="+mn-ea"/>
              </a:rPr>
              <a:t>功能发起申请，针对具体标准库提交变更申请，填写</a:t>
            </a:r>
            <a:r>
              <a:rPr lang="en-US" altLang="zh-CN" b="1">
                <a:solidFill>
                  <a:srgbClr val="FF0000"/>
                </a:solidFill>
                <a:sym typeface="+mn-ea"/>
              </a:rPr>
              <a:t>“</a:t>
            </a:r>
            <a:r>
              <a:rPr lang="zh-CN" altLang="en-US" b="1">
                <a:solidFill>
                  <a:srgbClr val="FF0000"/>
                </a:solidFill>
                <a:sym typeface="+mn-ea"/>
              </a:rPr>
              <a:t>非关键信息修改申请</a:t>
            </a:r>
            <a:r>
              <a:rPr lang="en-US" altLang="zh-CN" b="1">
                <a:solidFill>
                  <a:srgbClr val="FF0000"/>
                </a:solidFill>
                <a:sym typeface="+mn-ea"/>
              </a:rPr>
              <a:t>”</a:t>
            </a:r>
            <a:r>
              <a:rPr lang="zh-CN" altLang="en-US">
                <a:solidFill>
                  <a:schemeClr val="tx1"/>
                </a:solidFill>
                <a:sym typeface="+mn-ea"/>
              </a:rPr>
              <a:t>内容描述，上传非关键信息变更申请表、含有修改内容的压缩包文件。</a:t>
            </a:r>
            <a:endParaRPr lang="zh-CN" altLang="en-US">
              <a:solidFill>
                <a:schemeClr val="tx1"/>
              </a:solidFill>
              <a:sym typeface="+mn-ea"/>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2"/>
          <p:cNvSpPr>
            <a:spLocks noChangeArrowheads="1"/>
          </p:cNvSpPr>
          <p:nvPr/>
        </p:nvSpPr>
        <p:spPr bwMode="auto">
          <a:xfrm>
            <a:off x="3119755" y="2190750"/>
            <a:ext cx="9072245" cy="1471930"/>
          </a:xfrm>
          <a:prstGeom prst="rect">
            <a:avLst/>
          </a:prstGeom>
          <a:solidFill>
            <a:schemeClr val="accent1"/>
          </a:solidFill>
          <a:ln w="9525">
            <a:noFill/>
            <a:miter lim="800000"/>
          </a:ln>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2135" b="0" i="0" u="none" strike="noStrike" kern="1200" cap="none" spc="0" normalizeH="0" baseline="0" noProof="0">
              <a:ln>
                <a:noFill/>
              </a:ln>
              <a:solidFill>
                <a:prstClr val="black"/>
              </a:solidFill>
              <a:effectLst/>
              <a:uLnTx/>
              <a:uFillTx/>
              <a:latin typeface="Calibri" panose="020F0502020204030204" pitchFamily="34" charset="0"/>
              <a:ea typeface="微软雅黑" panose="020B0503020204020204" pitchFamily="34" charset="-122"/>
              <a:cs typeface="+mn-cs"/>
            </a:endParaRPr>
          </a:p>
        </p:txBody>
      </p:sp>
      <p:sp>
        <p:nvSpPr>
          <p:cNvPr id="23" name="矩形 22"/>
          <p:cNvSpPr/>
          <p:nvPr/>
        </p:nvSpPr>
        <p:spPr>
          <a:xfrm>
            <a:off x="0" y="2190750"/>
            <a:ext cx="3119755" cy="147193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1473835" rtl="0" eaLnBrk="1" fontAlgn="auto" latinLnBrk="0" hangingPunct="1">
              <a:lnSpc>
                <a:spcPct val="100000"/>
              </a:lnSpc>
              <a:spcBef>
                <a:spcPts val="0"/>
              </a:spcBef>
              <a:spcAft>
                <a:spcPts val="0"/>
              </a:spcAft>
              <a:buClrTx/>
              <a:buSzTx/>
              <a:buFontTx/>
              <a:buNone/>
              <a:defRPr/>
            </a:pPr>
            <a:endParaRPr kumimoji="0" lang="zh-CN" altLang="en-US" sz="2135" b="0" i="0" u="none" strike="noStrike" kern="1200" cap="none" spc="0" normalizeH="0" baseline="0" noProof="0">
              <a:ln>
                <a:noFill/>
              </a:ln>
              <a:solidFill>
                <a:prstClr val="white"/>
              </a:solidFill>
              <a:effectLst/>
              <a:uLnTx/>
              <a:uFillTx/>
              <a:latin typeface="等线" panose="02010600030101010101" charset="-122"/>
              <a:ea typeface="微软雅黑" panose="020B0503020204020204" pitchFamily="34" charset="-122"/>
              <a:cs typeface="+mn-cs"/>
            </a:endParaRPr>
          </a:p>
        </p:txBody>
      </p:sp>
      <p:sp>
        <p:nvSpPr>
          <p:cNvPr id="7" name="TextBox 6"/>
          <p:cNvSpPr txBox="1"/>
          <p:nvPr/>
        </p:nvSpPr>
        <p:spPr>
          <a:xfrm>
            <a:off x="1087513" y="2485013"/>
            <a:ext cx="944880" cy="101473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6000" b="1" i="0" u="none" strike="noStrike" kern="1200" cap="none" spc="0" normalizeH="0" baseline="0" noProof="0" dirty="0">
                <a:ln>
                  <a:noFill/>
                </a:ln>
                <a:solidFill>
                  <a:prstClr val="white"/>
                </a:solidFill>
                <a:effectLst/>
                <a:uLnTx/>
                <a:uFillTx/>
                <a:latin typeface="Impact" panose="020B0806030902050204" pitchFamily="34" charset="0"/>
                <a:ea typeface="微软雅黑" panose="020B0503020204020204" pitchFamily="34" charset="-122"/>
                <a:cs typeface="+mn-cs"/>
              </a:rPr>
              <a:t>二</a:t>
            </a:r>
            <a:endParaRPr kumimoji="0" lang="zh-CN" altLang="en-US" sz="6000" b="1" i="0" u="none" strike="noStrike" kern="1200" cap="none" spc="0" normalizeH="0" baseline="0" noProof="0" dirty="0">
              <a:ln>
                <a:noFill/>
              </a:ln>
              <a:solidFill>
                <a:prstClr val="white"/>
              </a:solidFill>
              <a:effectLst/>
              <a:uLnTx/>
              <a:uFillTx/>
              <a:latin typeface="Impact" panose="020B0806030902050204" pitchFamily="34" charset="0"/>
              <a:ea typeface="微软雅黑" panose="020B0503020204020204" pitchFamily="34" charset="-122"/>
              <a:cs typeface="+mn-cs"/>
            </a:endParaRPr>
          </a:p>
        </p:txBody>
      </p:sp>
      <p:sp>
        <p:nvSpPr>
          <p:cNvPr id="3" name="文本框 2"/>
          <p:cNvSpPr txBox="1"/>
          <p:nvPr/>
        </p:nvSpPr>
        <p:spPr>
          <a:xfrm>
            <a:off x="3495675" y="2204085"/>
            <a:ext cx="7753350" cy="1245235"/>
          </a:xfrm>
          <a:prstGeom prst="rect">
            <a:avLst/>
          </a:prstGeom>
          <a:noFill/>
        </p:spPr>
        <p:txBody>
          <a:bodyPr wrap="square" rtlCol="0">
            <a:spAutoFit/>
          </a:bodyPr>
          <a:p>
            <a:pPr indent="0">
              <a:lnSpc>
                <a:spcPct val="150000"/>
              </a:lnSpc>
              <a:buFont typeface="Wingdings" panose="05000000000000000000" pitchFamily="2" charset="2"/>
              <a:buNone/>
            </a:pPr>
            <a:r>
              <a:rPr lang="zh-CN" altLang="en-US" sz="5000" b="1" dirty="0">
                <a:solidFill>
                  <a:schemeClr val="bg1"/>
                </a:solidFill>
                <a:latin typeface="微软雅黑" panose="020B0503020204020204" pitchFamily="34" charset="-122"/>
                <a:ea typeface="微软雅黑" panose="020B0503020204020204" pitchFamily="34" charset="-122"/>
                <a:sym typeface="+mn-ea"/>
              </a:rPr>
              <a:t>图文内容提报要求</a:t>
            </a:r>
            <a:r>
              <a:rPr lang="en-US" altLang="zh-CN" sz="3200" dirty="0">
                <a:solidFill>
                  <a:schemeClr val="bg1"/>
                </a:solidFill>
              </a:rPr>
              <a:t>                     </a:t>
            </a:r>
            <a:endParaRPr lang="zh-CN" altLang="en-US" sz="3200" dirty="0">
              <a:solidFill>
                <a:schemeClr val="bg1"/>
              </a:solidFill>
              <a:sym typeface="+mn-ea"/>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同侧圆角矩形 42"/>
          <p:cNvSpPr/>
          <p:nvPr/>
        </p:nvSpPr>
        <p:spPr>
          <a:xfrm rot="10800000" flipH="1" flipV="1">
            <a:off x="407670" y="1341120"/>
            <a:ext cx="11069955" cy="4974590"/>
          </a:xfrm>
          <a:prstGeom prst="round2SameRect">
            <a:avLst>
              <a:gd name="adj1" fmla="val 8019"/>
              <a:gd name="adj2" fmla="val 0"/>
            </a:avLst>
          </a:prstGeom>
          <a:gradFill>
            <a:gsLst>
              <a:gs pos="0">
                <a:srgbClr val="48C0DE">
                  <a:alpha val="10000"/>
                  <a:lumMod val="97000"/>
                </a:srgbClr>
              </a:gs>
              <a:gs pos="100000">
                <a:srgbClr val="009488">
                  <a:alpha val="0"/>
                </a:srgbClr>
              </a:gs>
            </a:gsLst>
            <a:lin ang="5400000" scaled="0"/>
          </a:gradFill>
          <a:ln w="12700">
            <a:solidFill>
              <a:schemeClr val="accent1">
                <a:alpha val="4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0" algn="l" fontAlgn="auto">
              <a:spcBef>
                <a:spcPts val="100"/>
              </a:spcBef>
              <a:spcAft>
                <a:spcPts val="100"/>
              </a:spcAft>
            </a:pPr>
            <a:r>
              <a:rPr lang="en-US" altLang="zh-CN" b="1" kern="100" dirty="0">
                <a:solidFill>
                  <a:schemeClr val="tx1"/>
                </a:solidFill>
                <a:latin typeface="微软雅黑" panose="020B0503020204020204" pitchFamily="34" charset="-122"/>
                <a:ea typeface="微软雅黑" panose="020B0503020204020204" pitchFamily="34" charset="-122"/>
                <a:sym typeface="+mn-ea"/>
              </a:rPr>
              <a:t>1.</a:t>
            </a:r>
            <a:r>
              <a:rPr lang="zh-CN" altLang="en-US" b="1" kern="100" dirty="0">
                <a:solidFill>
                  <a:schemeClr val="tx1"/>
                </a:solidFill>
                <a:latin typeface="微软雅黑" panose="020B0503020204020204" pitchFamily="34" charset="-122"/>
                <a:ea typeface="微软雅黑" panose="020B0503020204020204" pitchFamily="34" charset="-122"/>
                <a:sym typeface="+mn-ea"/>
              </a:rPr>
              <a:t>主图数量：</a:t>
            </a:r>
            <a:r>
              <a:rPr lang="zh-CN" altLang="en-US" kern="100" dirty="0">
                <a:solidFill>
                  <a:schemeClr val="tx1"/>
                </a:solidFill>
                <a:latin typeface="微软雅黑" panose="020B0503020204020204" pitchFamily="34" charset="-122"/>
                <a:ea typeface="微软雅黑" panose="020B0503020204020204" pitchFamily="34" charset="-122"/>
                <a:sym typeface="+mn-ea"/>
              </a:rPr>
              <a:t>主图张数</a:t>
            </a:r>
            <a:r>
              <a:rPr lang="zh-CN" altLang="en-US" b="1" kern="100" dirty="0">
                <a:solidFill>
                  <a:srgbClr val="FF0000"/>
                </a:solidFill>
                <a:latin typeface="微软雅黑" panose="020B0503020204020204" pitchFamily="34" charset="-122"/>
                <a:ea typeface="微软雅黑" panose="020B0503020204020204" pitchFamily="34" charset="-122"/>
                <a:sym typeface="+mn-ea"/>
              </a:rPr>
              <a:t>大于等于2张</a:t>
            </a:r>
            <a:r>
              <a:rPr lang="zh-CN" altLang="en-US" kern="100" dirty="0">
                <a:solidFill>
                  <a:schemeClr val="tx1"/>
                </a:solidFill>
                <a:latin typeface="微软雅黑" panose="020B0503020204020204" pitchFamily="34" charset="-122"/>
                <a:ea typeface="微软雅黑" panose="020B0503020204020204" pitchFamily="34" charset="-122"/>
                <a:sym typeface="+mn-ea"/>
              </a:rPr>
              <a:t>，至少包含</a:t>
            </a:r>
            <a:r>
              <a:rPr lang="zh-CN" altLang="en-US" b="1" kern="100" dirty="0">
                <a:solidFill>
                  <a:srgbClr val="FF0000"/>
                </a:solidFill>
                <a:latin typeface="微软雅黑" panose="020B0503020204020204" pitchFamily="34" charset="-122"/>
                <a:ea typeface="微软雅黑" panose="020B0503020204020204" pitchFamily="34" charset="-122"/>
                <a:sym typeface="+mn-ea"/>
              </a:rPr>
              <a:t>1张商品整体外观图</a:t>
            </a:r>
            <a:r>
              <a:rPr lang="zh-CN" altLang="en-US" kern="100" dirty="0">
                <a:solidFill>
                  <a:schemeClr val="tx1"/>
                </a:solidFill>
                <a:latin typeface="微软雅黑" panose="020B0503020204020204" pitchFamily="34" charset="-122"/>
                <a:ea typeface="微软雅黑" panose="020B0503020204020204" pitchFamily="34" charset="-122"/>
                <a:sym typeface="+mn-ea"/>
              </a:rPr>
              <a:t>。商品图片大于等于</a:t>
            </a:r>
            <a:r>
              <a:rPr lang="en-US" altLang="zh-CN" kern="100" dirty="0">
                <a:solidFill>
                  <a:schemeClr val="tx1"/>
                </a:solidFill>
                <a:latin typeface="微软雅黑" panose="020B0503020204020204" pitchFamily="34" charset="-122"/>
                <a:ea typeface="微软雅黑" panose="020B0503020204020204" pitchFamily="34" charset="-122"/>
                <a:sym typeface="+mn-ea"/>
              </a:rPr>
              <a:t>100K</a:t>
            </a:r>
            <a:r>
              <a:rPr lang="zh-CN" altLang="en-US" kern="100" dirty="0">
                <a:solidFill>
                  <a:schemeClr val="tx1"/>
                </a:solidFill>
                <a:latin typeface="微软雅黑" panose="020B0503020204020204" pitchFamily="34" charset="-122"/>
                <a:ea typeface="微软雅黑" panose="020B0503020204020204" pitchFamily="34" charset="-122"/>
                <a:sym typeface="+mn-ea"/>
              </a:rPr>
              <a:t>，小于等于</a:t>
            </a:r>
            <a:r>
              <a:rPr lang="en-US" altLang="zh-CN" kern="100" dirty="0">
                <a:solidFill>
                  <a:schemeClr val="tx1"/>
                </a:solidFill>
                <a:latin typeface="微软雅黑" panose="020B0503020204020204" pitchFamily="34" charset="-122"/>
                <a:ea typeface="微软雅黑" panose="020B0503020204020204" pitchFamily="34" charset="-122"/>
                <a:sym typeface="+mn-ea"/>
              </a:rPr>
              <a:t>2M</a:t>
            </a:r>
            <a:r>
              <a:rPr lang="zh-CN" altLang="en-US" kern="100" dirty="0">
                <a:solidFill>
                  <a:schemeClr val="tx1"/>
                </a:solidFill>
                <a:latin typeface="微软雅黑" panose="020B0503020204020204" pitchFamily="34" charset="-122"/>
                <a:ea typeface="微软雅黑" panose="020B0503020204020204" pitchFamily="34" charset="-122"/>
                <a:sym typeface="+mn-ea"/>
              </a:rPr>
              <a:t>，图片尺寸应为正方形，大于等于</a:t>
            </a:r>
            <a:r>
              <a:rPr lang="en-US" altLang="zh-CN" kern="100" dirty="0">
                <a:solidFill>
                  <a:schemeClr val="tx1"/>
                </a:solidFill>
                <a:latin typeface="微软雅黑" panose="020B0503020204020204" pitchFamily="34" charset="-122"/>
                <a:ea typeface="微软雅黑" panose="020B0503020204020204" pitchFamily="34" charset="-122"/>
                <a:sym typeface="+mn-ea"/>
              </a:rPr>
              <a:t>800px*800px</a:t>
            </a:r>
            <a:r>
              <a:rPr lang="zh-CN" altLang="en-US" kern="100" dirty="0">
                <a:solidFill>
                  <a:schemeClr val="tx1"/>
                </a:solidFill>
                <a:latin typeface="微软雅黑" panose="020B0503020204020204" pitchFamily="34" charset="-122"/>
                <a:ea typeface="微软雅黑" panose="020B0503020204020204" pitchFamily="34" charset="-122"/>
                <a:sym typeface="+mn-ea"/>
              </a:rPr>
              <a:t>，小于等于</a:t>
            </a:r>
            <a:r>
              <a:rPr lang="en-US" altLang="zh-CN" kern="100" dirty="0">
                <a:solidFill>
                  <a:schemeClr val="tx1"/>
                </a:solidFill>
                <a:latin typeface="微软雅黑" panose="020B0503020204020204" pitchFamily="34" charset="-122"/>
                <a:ea typeface="微软雅黑" panose="020B0503020204020204" pitchFamily="34" charset="-122"/>
                <a:sym typeface="+mn-ea"/>
              </a:rPr>
              <a:t>1200px*1200px</a:t>
            </a:r>
            <a:r>
              <a:rPr lang="zh-CN" altLang="en-US" kern="100" dirty="0">
                <a:solidFill>
                  <a:schemeClr val="tx1"/>
                </a:solidFill>
                <a:latin typeface="微软雅黑" panose="020B0503020204020204" pitchFamily="34" charset="-122"/>
                <a:ea typeface="微软雅黑" panose="020B0503020204020204" pitchFamily="34" charset="-122"/>
                <a:sym typeface="+mn-ea"/>
              </a:rPr>
              <a:t>；支持</a:t>
            </a:r>
            <a:r>
              <a:rPr lang="en-US" altLang="zh-CN" kern="100" dirty="0">
                <a:solidFill>
                  <a:schemeClr val="tx1"/>
                </a:solidFill>
                <a:latin typeface="微软雅黑" panose="020B0503020204020204" pitchFamily="34" charset="-122"/>
                <a:ea typeface="微软雅黑" panose="020B0503020204020204" pitchFamily="34" charset="-122"/>
                <a:sym typeface="+mn-ea"/>
              </a:rPr>
              <a:t>jpg/png/gif</a:t>
            </a:r>
            <a:r>
              <a:rPr lang="zh-CN" altLang="en-US" kern="100" dirty="0">
                <a:solidFill>
                  <a:schemeClr val="tx1"/>
                </a:solidFill>
                <a:latin typeface="微软雅黑" panose="020B0503020204020204" pitchFamily="34" charset="-122"/>
                <a:ea typeface="微软雅黑" panose="020B0503020204020204" pitchFamily="34" charset="-122"/>
                <a:sym typeface="+mn-ea"/>
              </a:rPr>
              <a:t>格式。</a:t>
            </a:r>
            <a:endParaRPr lang="zh-CN" altLang="en-US" kern="100" dirty="0">
              <a:solidFill>
                <a:schemeClr val="tx1"/>
              </a:solidFill>
              <a:latin typeface="微软雅黑" panose="020B0503020204020204" pitchFamily="34" charset="-122"/>
              <a:ea typeface="微软雅黑" panose="020B0503020204020204" pitchFamily="34" charset="-122"/>
              <a:sym typeface="+mn-ea"/>
            </a:endParaRPr>
          </a:p>
          <a:p>
            <a:pPr indent="0" algn="l" fontAlgn="auto">
              <a:spcBef>
                <a:spcPts val="100"/>
              </a:spcBef>
              <a:spcAft>
                <a:spcPts val="100"/>
              </a:spcAft>
            </a:pPr>
            <a:r>
              <a:rPr lang="en-US" altLang="zh-CN" b="1" kern="100" dirty="0">
                <a:solidFill>
                  <a:schemeClr val="tx1"/>
                </a:solidFill>
                <a:latin typeface="微软雅黑" panose="020B0503020204020204" pitchFamily="34" charset="-122"/>
                <a:ea typeface="微软雅黑" panose="020B0503020204020204" pitchFamily="34" charset="-122"/>
                <a:sym typeface="+mn-ea"/>
              </a:rPr>
              <a:t>2.</a:t>
            </a:r>
            <a:r>
              <a:rPr lang="zh-CN" altLang="en-US" b="1" kern="100" dirty="0">
                <a:solidFill>
                  <a:schemeClr val="tx1"/>
                </a:solidFill>
                <a:latin typeface="微软雅黑" panose="020B0503020204020204" pitchFamily="34" charset="-122"/>
                <a:ea typeface="微软雅黑" panose="020B0503020204020204" pitchFamily="34" charset="-122"/>
                <a:sym typeface="+mn-ea"/>
              </a:rPr>
              <a:t>主图质量：</a:t>
            </a:r>
            <a:r>
              <a:rPr lang="zh-CN" altLang="en-US" kern="100" dirty="0">
                <a:solidFill>
                  <a:schemeClr val="tx1"/>
                </a:solidFill>
                <a:latin typeface="微软雅黑" panose="020B0503020204020204" pitchFamily="34" charset="-122"/>
                <a:ea typeface="微软雅黑" panose="020B0503020204020204" pitchFamily="34" charset="-122"/>
                <a:sym typeface="+mn-ea"/>
              </a:rPr>
              <a:t>（</a:t>
            </a:r>
            <a:r>
              <a:rPr lang="en-US" altLang="zh-CN" kern="100" dirty="0">
                <a:solidFill>
                  <a:schemeClr val="tx1"/>
                </a:solidFill>
                <a:latin typeface="微软雅黑" panose="020B0503020204020204" pitchFamily="34" charset="-122"/>
                <a:ea typeface="微软雅黑" panose="020B0503020204020204" pitchFamily="34" charset="-122"/>
                <a:sym typeface="+mn-ea"/>
              </a:rPr>
              <a:t>1</a:t>
            </a:r>
            <a:r>
              <a:rPr lang="zh-CN" altLang="en-US" kern="100" dirty="0">
                <a:solidFill>
                  <a:schemeClr val="tx1"/>
                </a:solidFill>
                <a:latin typeface="微软雅黑" panose="020B0503020204020204" pitchFamily="34" charset="-122"/>
                <a:ea typeface="微软雅黑" panose="020B0503020204020204" pitchFamily="34" charset="-122"/>
                <a:sym typeface="+mn-ea"/>
              </a:rPr>
              <a:t>）</a:t>
            </a:r>
            <a:r>
              <a:rPr lang="zh-CN" altLang="en-US" b="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主图图片清晰可辨、不模糊，</a:t>
            </a:r>
            <a:r>
              <a:rPr lang="zh-CN" altLang="en-US"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不得出现供应商信息</a:t>
            </a:r>
            <a:r>
              <a:rPr lang="en-US" altLang="zh-CN"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原厂除外</a:t>
            </a:r>
            <a:r>
              <a:rPr lang="en-US" altLang="zh-CN"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、国网</a:t>
            </a:r>
            <a:r>
              <a:rPr lang="en-US" altLang="zh-CN"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logo</a:t>
            </a:r>
            <a:r>
              <a:rPr lang="zh-CN" altLang="en-US"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字样、广告法涉及的禁用词汇、个人电话信息、促销打折、积分兑换、赠品、水印、游戏专用、婴儿</a:t>
            </a:r>
            <a:r>
              <a:rPr lang="en-US" altLang="zh-CN"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儿童专用、发货</a:t>
            </a:r>
            <a:r>
              <a:rPr lang="zh-CN" altLang="en-US"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时效性、发票税率</a:t>
            </a:r>
            <a:r>
              <a:rPr lang="zh-CN" altLang="en-US"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等</a:t>
            </a:r>
            <a:r>
              <a:rPr lang="zh-CN" altLang="en-US" b="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信息。</a:t>
            </a:r>
            <a:r>
              <a:rPr lang="en-US" altLang="zh-CN" b="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b="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注</a:t>
            </a:r>
            <a:r>
              <a:rPr lang="en-US" altLang="zh-CN" b="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b="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如果包含婴儿</a:t>
            </a:r>
            <a:r>
              <a:rPr lang="en-US" altLang="zh-CN" b="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b="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儿童适用场景，但并未出现婴儿</a:t>
            </a:r>
            <a:r>
              <a:rPr lang="en-US" altLang="zh-CN" b="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b="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儿童专用描述，符合要求</a:t>
            </a:r>
            <a:r>
              <a:rPr lang="en-US" altLang="zh-CN" b="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b="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0" algn="l" fontAlgn="auto">
              <a:spcBef>
                <a:spcPts val="100"/>
              </a:spcBef>
              <a:spcAft>
                <a:spcPts val="100"/>
              </a:spcAft>
            </a:pPr>
            <a:r>
              <a:rPr lang="zh-CN" altLang="en-US" b="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b="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b="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）可以展示有效的官方售前售后服务电话</a:t>
            </a:r>
            <a:r>
              <a:rPr lang="en-US" altLang="zh-CN" b="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b="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电话号码需为</a:t>
            </a:r>
            <a:r>
              <a:rPr lang="en-US" altLang="zh-CN" b="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400</a:t>
            </a:r>
            <a:r>
              <a:rPr lang="zh-CN" altLang="en-US" b="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b="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800</a:t>
            </a:r>
            <a:r>
              <a:rPr lang="zh-CN" altLang="en-US" b="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等开头的企业客户服务及技术支持的号码，其他电话拒绝</a:t>
            </a:r>
            <a:r>
              <a:rPr lang="en-US" altLang="zh-CN" b="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b="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及官方质保年限。</a:t>
            </a:r>
            <a:endParaRPr lang="zh-CN" altLang="en-US" b="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0" algn="l" fontAlgn="auto">
              <a:spcBef>
                <a:spcPts val="100"/>
              </a:spcBef>
              <a:spcAft>
                <a:spcPts val="100"/>
              </a:spcAft>
            </a:pPr>
            <a:r>
              <a:rPr lang="zh-CN" altLang="en-US" b="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b="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b="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kern="100" dirty="0">
                <a:solidFill>
                  <a:schemeClr val="tx1"/>
                </a:solidFill>
                <a:latin typeface="微软雅黑" panose="020B0503020204020204" pitchFamily="34" charset="-122"/>
                <a:ea typeface="微软雅黑" panose="020B0503020204020204" pitchFamily="34" charset="-122"/>
                <a:sym typeface="+mn-ea"/>
              </a:rPr>
              <a:t>商品主图信息应与商品名称中的型号参数信息保持</a:t>
            </a:r>
            <a:r>
              <a:rPr lang="zh-CN" altLang="en-US" kern="100" dirty="0">
                <a:solidFill>
                  <a:schemeClr val="tx1"/>
                </a:solidFill>
                <a:latin typeface="微软雅黑" panose="020B0503020204020204" pitchFamily="34" charset="-122"/>
                <a:ea typeface="微软雅黑" panose="020B0503020204020204" pitchFamily="34" charset="-122"/>
                <a:sym typeface="+mn-ea"/>
              </a:rPr>
              <a:t>一致。</a:t>
            </a:r>
            <a:endParaRPr lang="zh-CN" altLang="en-US" kern="100" dirty="0">
              <a:solidFill>
                <a:schemeClr val="tx1"/>
              </a:solidFill>
              <a:latin typeface="微软雅黑" panose="020B0503020204020204" pitchFamily="34" charset="-122"/>
              <a:ea typeface="微软雅黑" panose="020B0503020204020204" pitchFamily="34" charset="-122"/>
              <a:sym typeface="+mn-ea"/>
            </a:endParaRPr>
          </a:p>
          <a:p>
            <a:pPr indent="0" algn="l" fontAlgn="auto">
              <a:spcBef>
                <a:spcPts val="100"/>
              </a:spcBef>
              <a:spcAft>
                <a:spcPts val="100"/>
              </a:spcAft>
            </a:pPr>
            <a:r>
              <a:rPr lang="en-US" altLang="zh-CN" b="1" kern="100" dirty="0">
                <a:solidFill>
                  <a:schemeClr val="tx1"/>
                </a:solidFill>
                <a:latin typeface="微软雅黑" panose="020B0503020204020204" pitchFamily="34" charset="-122"/>
                <a:ea typeface="微软雅黑" panose="020B0503020204020204" pitchFamily="34" charset="-122"/>
                <a:sym typeface="+mn-ea"/>
              </a:rPr>
              <a:t>3.</a:t>
            </a:r>
            <a:r>
              <a:rPr lang="zh-CN" altLang="en-US" b="1" kern="100" dirty="0">
                <a:solidFill>
                  <a:schemeClr val="tx1"/>
                </a:solidFill>
                <a:latin typeface="Calibri" panose="020F0502020204030204" pitchFamily="34" charset="0"/>
                <a:ea typeface="微软雅黑" panose="020B0503020204020204" pitchFamily="34" charset="-122"/>
                <a:sym typeface="+mn-ea"/>
              </a:rPr>
              <a:t>主图商品颜色：</a:t>
            </a:r>
            <a:r>
              <a:rPr lang="zh-CN" altLang="en-US" kern="100" dirty="0">
                <a:solidFill>
                  <a:schemeClr val="tx1"/>
                </a:solidFill>
                <a:latin typeface="微软雅黑" panose="020B0503020204020204" pitchFamily="34" charset="-122"/>
                <a:ea typeface="微软雅黑" panose="020B0503020204020204" pitchFamily="34" charset="-122"/>
                <a:sym typeface="+mn-ea"/>
              </a:rPr>
              <a:t>商品第一张主图可在纯色底上展示商品正面图，且与标准库名称中的颜色保持一致。</a:t>
            </a:r>
            <a:r>
              <a:rPr lang="zh-CN" altLang="en-US">
                <a:solidFill>
                  <a:schemeClr val="tx1"/>
                </a:solidFill>
                <a:sym typeface="+mn-ea"/>
              </a:rPr>
              <a:t>针对有颜色要求的小类，如有多种颜色套装，可描</a:t>
            </a:r>
            <a:r>
              <a:rPr lang="zh-CN" altLang="en-US">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述为</a:t>
            </a:r>
            <a:r>
              <a:rPr lang="en-US" altLang="zh-CN">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色套装</a:t>
            </a:r>
            <a:r>
              <a:rPr lang="en-US" altLang="zh-CN">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，如</a:t>
            </a:r>
            <a:r>
              <a:rPr lang="zh-CN" altLang="en-US">
                <a:solidFill>
                  <a:schemeClr val="tx1"/>
                </a:solidFill>
                <a:sym typeface="+mn-ea"/>
              </a:rPr>
              <a:t>标准库商品有多种颜色可售，商品主图，也应有对应颜色介绍；</a:t>
            </a:r>
            <a:r>
              <a:rPr lang="zh-CN" altLang="en-US">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针对无颜色要求的小类，标准库名称可为随机色、多色，主图中可包含多种颜色介绍。</a:t>
            </a:r>
            <a:r>
              <a:rPr lang="zh-CN" altLang="en-US" kern="100" dirty="0">
                <a:solidFill>
                  <a:schemeClr val="tx1"/>
                </a:solidFill>
                <a:latin typeface="Calibri" panose="020F0502020204030204" pitchFamily="34" charset="0"/>
                <a:ea typeface="微软雅黑" panose="020B0503020204020204" pitchFamily="34" charset="-122"/>
                <a:sym typeface="+mn-ea"/>
              </a:rPr>
              <a:t>颜色主要为商品外观颜色，但对于笔、打印耗材等需填写实际商品书写颜色或打印颜色；针对床上用品，若商品具体颜色复杂花色不便于描述，可将系列名称填写在颜色字段。</a:t>
            </a:r>
            <a:endParaRPr lang="zh-CN" altLang="en-US" b="1" kern="100" dirty="0">
              <a:solidFill>
                <a:schemeClr val="tx1"/>
              </a:solidFill>
              <a:latin typeface="Calibri" panose="020F0502020204030204" pitchFamily="34" charset="0"/>
              <a:ea typeface="微软雅黑" panose="020B0503020204020204" pitchFamily="34" charset="-122"/>
              <a:sym typeface="+mn-ea"/>
            </a:endParaRPr>
          </a:p>
          <a:p>
            <a:pPr indent="0" algn="l" fontAlgn="auto">
              <a:spcBef>
                <a:spcPts val="100"/>
              </a:spcBef>
              <a:spcAft>
                <a:spcPts val="100"/>
              </a:spcAft>
            </a:pPr>
            <a:r>
              <a:rPr lang="zh-CN" altLang="en-US" b="1" kern="100" dirty="0">
                <a:solidFill>
                  <a:schemeClr val="tx1"/>
                </a:solidFill>
                <a:latin typeface="微软雅黑" panose="020B0503020204020204" pitchFamily="34" charset="-122"/>
                <a:ea typeface="微软雅黑" panose="020B0503020204020204" pitchFamily="34" charset="-122"/>
                <a:sym typeface="+mn-ea"/>
              </a:rPr>
              <a:t>4.主图视频：</a:t>
            </a:r>
            <a:r>
              <a:rPr lang="zh-CN" altLang="en-US">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标志灯、胶贴、胶带三个小类支持上传视频，供应商可根据需要自主选择推送标准库时是否上传视频；视频应多镜</a:t>
            </a:r>
            <a:r>
              <a:rPr lang="zh-CN" altLang="en-US" kern="100" dirty="0">
                <a:solidFill>
                  <a:schemeClr val="tx1"/>
                </a:solidFill>
                <a:latin typeface="微软雅黑" panose="020B0503020204020204" pitchFamily="34" charset="-122"/>
                <a:ea typeface="微软雅黑" panose="020B0503020204020204" pitchFamily="34" charset="-122"/>
                <a:sym typeface="+mn-ea"/>
              </a:rPr>
              <a:t>头动态展示商品，不可上传图片拼凑类视频、无商品介绍的纯品牌宣传视频，以及长时间商品静态展示类视频。</a:t>
            </a:r>
            <a:endParaRPr lang="zh-CN">
              <a:solidFill>
                <a:srgbClr val="FF0000"/>
              </a:solidFill>
            </a:endParaRPr>
          </a:p>
        </p:txBody>
      </p:sp>
      <p:sp>
        <p:nvSpPr>
          <p:cNvPr id="2" name="文本框 1"/>
          <p:cNvSpPr txBox="1"/>
          <p:nvPr/>
        </p:nvSpPr>
        <p:spPr>
          <a:xfrm>
            <a:off x="98425" y="504825"/>
            <a:ext cx="792480" cy="521970"/>
          </a:xfrm>
          <a:prstGeom prst="rect">
            <a:avLst/>
          </a:prstGeom>
          <a:noFill/>
        </p:spPr>
        <p:txBody>
          <a:bodyPr wrap="square" rtlCol="0" anchor="t">
            <a:spAutoFit/>
          </a:bodyPr>
          <a:p>
            <a:r>
              <a:rPr lang="en-US" altLang="zh-CN" sz="2800" b="1" dirty="0">
                <a:solidFill>
                  <a:schemeClr val="bg1"/>
                </a:solidFill>
                <a:latin typeface="微软雅黑" panose="020B0503020204020204" pitchFamily="34" charset="-122"/>
                <a:ea typeface="微软雅黑" panose="020B0503020204020204" pitchFamily="34" charset="-122"/>
                <a:sym typeface="+mn-ea"/>
              </a:rPr>
              <a:t>2.1</a:t>
            </a:r>
            <a:endParaRPr lang="en-US" altLang="zh-CN" sz="2800" b="1" dirty="0">
              <a:solidFill>
                <a:schemeClr val="bg1"/>
              </a:solidFill>
              <a:latin typeface="微软雅黑" panose="020B0503020204020204" pitchFamily="34" charset="-122"/>
              <a:ea typeface="微软雅黑" panose="020B0503020204020204" pitchFamily="34" charset="-122"/>
              <a:sym typeface="+mn-ea"/>
            </a:endParaRPr>
          </a:p>
        </p:txBody>
      </p:sp>
      <p:sp>
        <p:nvSpPr>
          <p:cNvPr id="3" name="矩形 2"/>
          <p:cNvSpPr/>
          <p:nvPr/>
        </p:nvSpPr>
        <p:spPr>
          <a:xfrm>
            <a:off x="1094264" y="472770"/>
            <a:ext cx="2672080" cy="521970"/>
          </a:xfrm>
          <a:prstGeom prst="rect">
            <a:avLst/>
          </a:prstGeom>
        </p:spPr>
        <p:txBody>
          <a:bodyPr wrap="none">
            <a:spAutoFit/>
          </a:bodyPr>
          <a:p>
            <a:pPr algn="l" defTabSz="914400">
              <a:defRPr/>
            </a:pPr>
            <a:r>
              <a:rPr lang="zh-CN" altLang="en-US" sz="2800" b="1" dirty="0">
                <a:solidFill>
                  <a:srgbClr val="00706B"/>
                </a:solidFill>
                <a:latin typeface="微软雅黑" panose="020B0503020204020204" pitchFamily="34" charset="-122"/>
                <a:ea typeface="微软雅黑" panose="020B0503020204020204" pitchFamily="34" charset="-122"/>
              </a:rPr>
              <a:t>主图要求及示例</a:t>
            </a:r>
            <a:endParaRPr lang="zh-CN" altLang="en-US" sz="2800" b="1" dirty="0">
              <a:solidFill>
                <a:srgbClr val="00706B"/>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42"/>
          <p:cNvSpPr>
            <a:spLocks noChangeArrowheads="1"/>
          </p:cNvSpPr>
          <p:nvPr/>
        </p:nvSpPr>
        <p:spPr bwMode="auto">
          <a:xfrm>
            <a:off x="911225" y="3769995"/>
            <a:ext cx="3695065" cy="750570"/>
          </a:xfrm>
          <a:prstGeom prst="rect">
            <a:avLst/>
          </a:prstGeom>
          <a:noFill/>
          <a:ln>
            <a:noFill/>
          </a:ln>
        </p:spPr>
        <p:txBody>
          <a:bodyPr lIns="108136" tIns="54067" rIns="108136" bIns="54067">
            <a:spAutoFit/>
          </a:bodyPr>
          <a:lstStyle>
            <a:lvl1pPr eaLnBrk="0" hangingPunct="0">
              <a:defRPr sz="1600" b="1">
                <a:solidFill>
                  <a:srgbClr val="000000"/>
                </a:solidFill>
                <a:latin typeface="黑体" panose="02010609060101010101" pitchFamily="49" charset="-122"/>
                <a:ea typeface="宋体" panose="02010600030101010101" pitchFamily="2" charset="-122"/>
                <a:sym typeface="黑体" panose="02010609060101010101" pitchFamily="49" charset="-122"/>
              </a:defRPr>
            </a:lvl1pPr>
            <a:lvl2pPr eaLnBrk="0" hangingPunct="0">
              <a:defRPr sz="1600" b="1">
                <a:solidFill>
                  <a:srgbClr val="000000"/>
                </a:solidFill>
                <a:latin typeface="黑体" panose="02010609060101010101" pitchFamily="49" charset="-122"/>
                <a:ea typeface="宋体" panose="02010600030101010101" pitchFamily="2" charset="-122"/>
                <a:sym typeface="黑体" panose="02010609060101010101" pitchFamily="49" charset="-122"/>
              </a:defRPr>
            </a:lvl2pPr>
            <a:lvl3pPr eaLnBrk="0" hangingPunct="0">
              <a:defRPr sz="1600" b="1">
                <a:solidFill>
                  <a:srgbClr val="000000"/>
                </a:solidFill>
                <a:latin typeface="黑体" panose="02010609060101010101" pitchFamily="49" charset="-122"/>
                <a:ea typeface="宋体" panose="02010600030101010101" pitchFamily="2" charset="-122"/>
                <a:sym typeface="黑体" panose="02010609060101010101" pitchFamily="49" charset="-122"/>
              </a:defRPr>
            </a:lvl3pPr>
            <a:lvl4pPr eaLnBrk="0" hangingPunct="0">
              <a:defRPr sz="1600" b="1">
                <a:solidFill>
                  <a:srgbClr val="000000"/>
                </a:solidFill>
                <a:latin typeface="黑体" panose="02010609060101010101" pitchFamily="49" charset="-122"/>
                <a:ea typeface="宋体" panose="02010600030101010101" pitchFamily="2" charset="-122"/>
                <a:sym typeface="黑体" panose="02010609060101010101" pitchFamily="49" charset="-122"/>
              </a:defRPr>
            </a:lvl4pPr>
            <a:lvl5pPr eaLnBrk="0" hangingPunct="0">
              <a:defRPr sz="1600" b="1">
                <a:solidFill>
                  <a:srgbClr val="000000"/>
                </a:solidFill>
                <a:latin typeface="黑体" panose="02010609060101010101" pitchFamily="49" charset="-122"/>
                <a:ea typeface="宋体" panose="02010600030101010101" pitchFamily="2" charset="-122"/>
                <a:sym typeface="黑体" panose="02010609060101010101" pitchFamily="49" charset="-122"/>
              </a:defRPr>
            </a:lvl5pPr>
            <a:lvl6pPr marL="2628900" indent="-344805" eaLnBrk="0" fontAlgn="base" hangingPunct="0">
              <a:spcBef>
                <a:spcPct val="0"/>
              </a:spcBef>
              <a:spcAft>
                <a:spcPct val="0"/>
              </a:spcAft>
              <a:defRPr sz="1600" b="1">
                <a:solidFill>
                  <a:srgbClr val="000000"/>
                </a:solidFill>
                <a:latin typeface="黑体" panose="02010609060101010101" pitchFamily="49" charset="-122"/>
                <a:ea typeface="宋体" panose="02010600030101010101" pitchFamily="2" charset="-122"/>
                <a:sym typeface="黑体" panose="02010609060101010101" pitchFamily="49" charset="-122"/>
              </a:defRPr>
            </a:lvl6pPr>
            <a:lvl7pPr marL="3086100" indent="-344805" eaLnBrk="0" fontAlgn="base" hangingPunct="0">
              <a:spcBef>
                <a:spcPct val="0"/>
              </a:spcBef>
              <a:spcAft>
                <a:spcPct val="0"/>
              </a:spcAft>
              <a:defRPr sz="1600" b="1">
                <a:solidFill>
                  <a:srgbClr val="000000"/>
                </a:solidFill>
                <a:latin typeface="黑体" panose="02010609060101010101" pitchFamily="49" charset="-122"/>
                <a:ea typeface="宋体" panose="02010600030101010101" pitchFamily="2" charset="-122"/>
                <a:sym typeface="黑体" panose="02010609060101010101" pitchFamily="49" charset="-122"/>
              </a:defRPr>
            </a:lvl7pPr>
            <a:lvl8pPr marL="3543300" indent="-344805" eaLnBrk="0" fontAlgn="base" hangingPunct="0">
              <a:spcBef>
                <a:spcPct val="0"/>
              </a:spcBef>
              <a:spcAft>
                <a:spcPct val="0"/>
              </a:spcAft>
              <a:defRPr sz="1600" b="1">
                <a:solidFill>
                  <a:srgbClr val="000000"/>
                </a:solidFill>
                <a:latin typeface="黑体" panose="02010609060101010101" pitchFamily="49" charset="-122"/>
                <a:ea typeface="宋体" panose="02010600030101010101" pitchFamily="2" charset="-122"/>
                <a:sym typeface="黑体" panose="02010609060101010101" pitchFamily="49" charset="-122"/>
              </a:defRPr>
            </a:lvl8pPr>
            <a:lvl9pPr marL="4000500" indent="-344805" eaLnBrk="0" fontAlgn="base" hangingPunct="0">
              <a:spcBef>
                <a:spcPct val="0"/>
              </a:spcBef>
              <a:spcAft>
                <a:spcPct val="0"/>
              </a:spcAft>
              <a:defRPr sz="1600" b="1">
                <a:solidFill>
                  <a:srgbClr val="000000"/>
                </a:solidFill>
                <a:latin typeface="黑体" panose="02010609060101010101" pitchFamily="49" charset="-122"/>
                <a:ea typeface="宋体" panose="02010600030101010101" pitchFamily="2" charset="-122"/>
                <a:sym typeface="黑体" panose="02010609060101010101" pitchFamily="49" charset="-122"/>
              </a:defRPr>
            </a:lvl9pPr>
          </a:lstStyle>
          <a:p>
            <a:pPr>
              <a:defRPr/>
            </a:pPr>
            <a:r>
              <a:rPr lang="en-US" altLang="en-US" sz="4175">
                <a:solidFill>
                  <a:srgbClr val="A6A6A6"/>
                </a:solidFill>
                <a:effectLst>
                  <a:outerShdw blurRad="38100" dist="38100" dir="2700000" algn="tl">
                    <a:srgbClr val="C0C0C0"/>
                  </a:outerShdw>
                </a:effectLst>
                <a:latin typeface="微软雅黑" panose="020B0503020204020204" pitchFamily="34" charset="-122"/>
                <a:ea typeface="微软雅黑" panose="020B0503020204020204" pitchFamily="34" charset="-122"/>
                <a:sym typeface="Calibri" panose="020F0502020204030204" pitchFamily="34" charset="0"/>
              </a:rPr>
              <a:t>CONTENTS</a:t>
            </a:r>
            <a:endParaRPr lang="zh-CN" altLang="zh-CN" sz="1420"/>
          </a:p>
        </p:txBody>
      </p:sp>
      <p:sp>
        <p:nvSpPr>
          <p:cNvPr id="15" name="Rectangle 44"/>
          <p:cNvSpPr>
            <a:spLocks noChangeArrowheads="1"/>
          </p:cNvSpPr>
          <p:nvPr/>
        </p:nvSpPr>
        <p:spPr bwMode="auto">
          <a:xfrm>
            <a:off x="1663065" y="2596515"/>
            <a:ext cx="1834515" cy="996950"/>
          </a:xfrm>
          <a:prstGeom prst="rect">
            <a:avLst/>
          </a:prstGeom>
          <a:noFill/>
          <a:ln>
            <a:noFill/>
          </a:ln>
        </p:spPr>
        <p:txBody>
          <a:bodyPr lIns="108136" tIns="54067" rIns="108136" bIns="54067">
            <a:spAutoFit/>
          </a:bodyPr>
          <a:lstStyle>
            <a:lvl1pPr eaLnBrk="0" hangingPunct="0">
              <a:defRPr sz="1600" b="1">
                <a:solidFill>
                  <a:srgbClr val="000000"/>
                </a:solidFill>
                <a:latin typeface="黑体" panose="02010609060101010101" pitchFamily="49" charset="-122"/>
                <a:ea typeface="宋体" panose="02010600030101010101" pitchFamily="2" charset="-122"/>
                <a:sym typeface="黑体" panose="02010609060101010101" pitchFamily="49" charset="-122"/>
              </a:defRPr>
            </a:lvl1pPr>
            <a:lvl2pPr eaLnBrk="0" hangingPunct="0">
              <a:defRPr sz="1600" b="1">
                <a:solidFill>
                  <a:srgbClr val="000000"/>
                </a:solidFill>
                <a:latin typeface="黑体" panose="02010609060101010101" pitchFamily="49" charset="-122"/>
                <a:ea typeface="宋体" panose="02010600030101010101" pitchFamily="2" charset="-122"/>
                <a:sym typeface="黑体" panose="02010609060101010101" pitchFamily="49" charset="-122"/>
              </a:defRPr>
            </a:lvl2pPr>
            <a:lvl3pPr eaLnBrk="0" hangingPunct="0">
              <a:defRPr sz="1600" b="1">
                <a:solidFill>
                  <a:srgbClr val="000000"/>
                </a:solidFill>
                <a:latin typeface="黑体" panose="02010609060101010101" pitchFamily="49" charset="-122"/>
                <a:ea typeface="宋体" panose="02010600030101010101" pitchFamily="2" charset="-122"/>
                <a:sym typeface="黑体" panose="02010609060101010101" pitchFamily="49" charset="-122"/>
              </a:defRPr>
            </a:lvl3pPr>
            <a:lvl4pPr eaLnBrk="0" hangingPunct="0">
              <a:defRPr sz="1600" b="1">
                <a:solidFill>
                  <a:srgbClr val="000000"/>
                </a:solidFill>
                <a:latin typeface="黑体" panose="02010609060101010101" pitchFamily="49" charset="-122"/>
                <a:ea typeface="宋体" panose="02010600030101010101" pitchFamily="2" charset="-122"/>
                <a:sym typeface="黑体" panose="02010609060101010101" pitchFamily="49" charset="-122"/>
              </a:defRPr>
            </a:lvl4pPr>
            <a:lvl5pPr eaLnBrk="0" hangingPunct="0">
              <a:defRPr sz="1600" b="1">
                <a:solidFill>
                  <a:srgbClr val="000000"/>
                </a:solidFill>
                <a:latin typeface="黑体" panose="02010609060101010101" pitchFamily="49" charset="-122"/>
                <a:ea typeface="宋体" panose="02010600030101010101" pitchFamily="2" charset="-122"/>
                <a:sym typeface="黑体" panose="02010609060101010101" pitchFamily="49" charset="-122"/>
              </a:defRPr>
            </a:lvl5pPr>
            <a:lvl6pPr marL="2628900" indent="-344805" eaLnBrk="0" fontAlgn="base" hangingPunct="0">
              <a:spcBef>
                <a:spcPct val="0"/>
              </a:spcBef>
              <a:spcAft>
                <a:spcPct val="0"/>
              </a:spcAft>
              <a:defRPr sz="1600" b="1">
                <a:solidFill>
                  <a:srgbClr val="000000"/>
                </a:solidFill>
                <a:latin typeface="黑体" panose="02010609060101010101" pitchFamily="49" charset="-122"/>
                <a:ea typeface="宋体" panose="02010600030101010101" pitchFamily="2" charset="-122"/>
                <a:sym typeface="黑体" panose="02010609060101010101" pitchFamily="49" charset="-122"/>
              </a:defRPr>
            </a:lvl6pPr>
            <a:lvl7pPr marL="3086100" indent="-344805" eaLnBrk="0" fontAlgn="base" hangingPunct="0">
              <a:spcBef>
                <a:spcPct val="0"/>
              </a:spcBef>
              <a:spcAft>
                <a:spcPct val="0"/>
              </a:spcAft>
              <a:defRPr sz="1600" b="1">
                <a:solidFill>
                  <a:srgbClr val="000000"/>
                </a:solidFill>
                <a:latin typeface="黑体" panose="02010609060101010101" pitchFamily="49" charset="-122"/>
                <a:ea typeface="宋体" panose="02010600030101010101" pitchFamily="2" charset="-122"/>
                <a:sym typeface="黑体" panose="02010609060101010101" pitchFamily="49" charset="-122"/>
              </a:defRPr>
            </a:lvl7pPr>
            <a:lvl8pPr marL="3543300" indent="-344805" eaLnBrk="0" fontAlgn="base" hangingPunct="0">
              <a:spcBef>
                <a:spcPct val="0"/>
              </a:spcBef>
              <a:spcAft>
                <a:spcPct val="0"/>
              </a:spcAft>
              <a:defRPr sz="1600" b="1">
                <a:solidFill>
                  <a:srgbClr val="000000"/>
                </a:solidFill>
                <a:latin typeface="黑体" panose="02010609060101010101" pitchFamily="49" charset="-122"/>
                <a:ea typeface="宋体" panose="02010600030101010101" pitchFamily="2" charset="-122"/>
                <a:sym typeface="黑体" panose="02010609060101010101" pitchFamily="49" charset="-122"/>
              </a:defRPr>
            </a:lvl8pPr>
            <a:lvl9pPr marL="4000500" indent="-344805" eaLnBrk="0" fontAlgn="base" hangingPunct="0">
              <a:spcBef>
                <a:spcPct val="0"/>
              </a:spcBef>
              <a:spcAft>
                <a:spcPct val="0"/>
              </a:spcAft>
              <a:defRPr sz="1600" b="1">
                <a:solidFill>
                  <a:srgbClr val="000000"/>
                </a:solidFill>
                <a:latin typeface="黑体" panose="02010609060101010101" pitchFamily="49" charset="-122"/>
                <a:ea typeface="宋体" panose="02010600030101010101" pitchFamily="2" charset="-122"/>
                <a:sym typeface="黑体" panose="02010609060101010101" pitchFamily="49" charset="-122"/>
              </a:defRPr>
            </a:lvl9pPr>
          </a:lstStyle>
          <a:p>
            <a:pPr>
              <a:defRPr/>
            </a:pPr>
            <a:r>
              <a:rPr lang="zh-CN" altLang="en-US" sz="5775">
                <a:solidFill>
                  <a:srgbClr val="00706B"/>
                </a:solidFill>
                <a:effectLst>
                  <a:outerShdw blurRad="38100" dist="38100" dir="2700000" algn="tl">
                    <a:srgbClr val="C0C0C0"/>
                  </a:outerShdw>
                </a:effectLst>
                <a:latin typeface="微软雅黑" panose="020B0503020204020204" pitchFamily="34" charset="-122"/>
                <a:ea typeface="微软雅黑" panose="020B0503020204020204" pitchFamily="34" charset="-122"/>
                <a:sym typeface="Calibri" panose="020F0502020204030204" pitchFamily="34" charset="0"/>
              </a:rPr>
              <a:t>目录</a:t>
            </a:r>
            <a:endParaRPr lang="zh-CN" altLang="zh-CN" sz="1420"/>
          </a:p>
        </p:txBody>
      </p:sp>
      <p:cxnSp>
        <p:nvCxnSpPr>
          <p:cNvPr id="16" name="Line 31"/>
          <p:cNvCxnSpPr>
            <a:cxnSpLocks noChangeShapeType="1"/>
          </p:cNvCxnSpPr>
          <p:nvPr/>
        </p:nvCxnSpPr>
        <p:spPr bwMode="auto">
          <a:xfrm>
            <a:off x="4634230" y="1125220"/>
            <a:ext cx="21590" cy="4535805"/>
          </a:xfrm>
          <a:prstGeom prst="line">
            <a:avLst/>
          </a:prstGeom>
          <a:noFill/>
          <a:ln w="6350">
            <a:solidFill>
              <a:srgbClr val="7F7F7F"/>
            </a:solidFill>
            <a:round/>
          </a:ln>
          <a:extLst>
            <a:ext uri="{909E8E84-426E-40DD-AFC4-6F175D3DCCD1}">
              <a14:hiddenFill xmlns:a14="http://schemas.microsoft.com/office/drawing/2010/main">
                <a:noFill/>
              </a14:hiddenFill>
            </a:ext>
          </a:extLst>
        </p:spPr>
      </p:cxnSp>
      <p:sp>
        <p:nvSpPr>
          <p:cNvPr id="19" name="Rectangle 48"/>
          <p:cNvSpPr>
            <a:spLocks noChangeArrowheads="1"/>
          </p:cNvSpPr>
          <p:nvPr/>
        </p:nvSpPr>
        <p:spPr bwMode="auto">
          <a:xfrm>
            <a:off x="5098415" y="3804920"/>
            <a:ext cx="5944870" cy="690245"/>
          </a:xfrm>
          <a:prstGeom prst="rect">
            <a:avLst/>
          </a:prstGeom>
          <a:solidFill>
            <a:srgbClr val="F2F2F2"/>
          </a:solidFill>
          <a:ln w="9525">
            <a:solidFill>
              <a:srgbClr val="FFFFFF"/>
            </a:solidFill>
            <a:miter lim="800000"/>
          </a:ln>
        </p:spPr>
        <p:txBody>
          <a:bodyPr anchor="ctr">
            <a:noAutofit/>
          </a:bodyPr>
          <a:lstStyle/>
          <a:p>
            <a:pPr lvl="0" algn="l">
              <a:buClrTx/>
              <a:buSzTx/>
              <a:buFont typeface="Arial" panose="020B0604020202020204" pitchFamily="34" charset="0"/>
            </a:pPr>
            <a:r>
              <a:rPr lang="zh-CN" altLang="en-US" sz="2800" b="1" dirty="0">
                <a:solidFill>
                  <a:srgbClr val="00706B"/>
                </a:solidFill>
                <a:latin typeface="微软雅黑" panose="020B0503020204020204" pitchFamily="34" charset="-122"/>
                <a:ea typeface="微软雅黑" panose="020B0503020204020204" pitchFamily="34" charset="-122"/>
                <a:sym typeface="+mn-ea"/>
              </a:rPr>
              <a:t>三、外部链接提报要求</a:t>
            </a:r>
            <a:endParaRPr lang="zh-CN" altLang="en-US" sz="2800" b="1" dirty="0">
              <a:solidFill>
                <a:srgbClr val="00706B"/>
              </a:solidFill>
              <a:latin typeface="微软雅黑" panose="020B0503020204020204" pitchFamily="34" charset="-122"/>
              <a:ea typeface="微软雅黑" panose="020B0503020204020204" pitchFamily="34" charset="-122"/>
              <a:sym typeface="+mn-ea"/>
            </a:endParaRPr>
          </a:p>
        </p:txBody>
      </p:sp>
      <p:sp>
        <p:nvSpPr>
          <p:cNvPr id="4" name="Rectangle 48"/>
          <p:cNvSpPr>
            <a:spLocks noChangeArrowheads="1"/>
          </p:cNvSpPr>
          <p:nvPr/>
        </p:nvSpPr>
        <p:spPr bwMode="auto">
          <a:xfrm>
            <a:off x="5088255" y="5013325"/>
            <a:ext cx="5944870" cy="690245"/>
          </a:xfrm>
          <a:prstGeom prst="rect">
            <a:avLst/>
          </a:prstGeom>
          <a:solidFill>
            <a:srgbClr val="F2F2F2"/>
          </a:solidFill>
          <a:ln w="9525">
            <a:solidFill>
              <a:srgbClr val="FFFFFF"/>
            </a:solidFill>
            <a:miter lim="800000"/>
          </a:ln>
        </p:spPr>
        <p:txBody>
          <a:bodyPr anchor="ctr">
            <a:noAutofit/>
          </a:bodyPr>
          <a:p>
            <a:pPr lvl="0" algn="l">
              <a:buClrTx/>
              <a:buSzTx/>
              <a:buFont typeface="Arial" panose="020B0604020202020204" pitchFamily="34" charset="0"/>
            </a:pPr>
            <a:r>
              <a:rPr lang="zh-CN" altLang="en-US" sz="2800" b="1" dirty="0">
                <a:solidFill>
                  <a:srgbClr val="00706B"/>
                </a:solidFill>
                <a:latin typeface="微软雅黑" panose="020B0503020204020204" pitchFamily="34" charset="-122"/>
                <a:ea typeface="微软雅黑" panose="020B0503020204020204" pitchFamily="34" charset="-122"/>
                <a:sym typeface="+mn-ea"/>
              </a:rPr>
              <a:t>四、范围合规性提报要求</a:t>
            </a:r>
            <a:endParaRPr lang="zh-CN" altLang="en-US" sz="2800" b="1" dirty="0">
              <a:solidFill>
                <a:srgbClr val="00706B"/>
              </a:solidFill>
              <a:latin typeface="微软雅黑" panose="020B0503020204020204" pitchFamily="34" charset="-122"/>
              <a:ea typeface="微软雅黑" panose="020B0503020204020204" pitchFamily="34" charset="-122"/>
              <a:sym typeface="+mn-ea"/>
            </a:endParaRPr>
          </a:p>
        </p:txBody>
      </p:sp>
      <p:sp>
        <p:nvSpPr>
          <p:cNvPr id="6" name="Rectangle 48"/>
          <p:cNvSpPr>
            <a:spLocks noChangeArrowheads="1"/>
          </p:cNvSpPr>
          <p:nvPr/>
        </p:nvSpPr>
        <p:spPr bwMode="auto">
          <a:xfrm>
            <a:off x="5098415" y="2596515"/>
            <a:ext cx="5944870" cy="690245"/>
          </a:xfrm>
          <a:prstGeom prst="rect">
            <a:avLst/>
          </a:prstGeom>
          <a:solidFill>
            <a:srgbClr val="F2F2F2"/>
          </a:solidFill>
          <a:ln w="9525">
            <a:solidFill>
              <a:srgbClr val="FFFFFF"/>
            </a:solidFill>
            <a:miter lim="800000"/>
          </a:ln>
        </p:spPr>
        <p:txBody>
          <a:bodyPr anchor="ctr">
            <a:noAutofit/>
          </a:bodyPr>
          <a:p>
            <a:pPr lvl="0" algn="l">
              <a:buClrTx/>
              <a:buSzTx/>
              <a:buFont typeface="Arial" panose="020B0604020202020204" pitchFamily="34" charset="0"/>
            </a:pPr>
            <a:r>
              <a:rPr lang="zh-CN" altLang="en-US" sz="2800" b="1" dirty="0">
                <a:solidFill>
                  <a:srgbClr val="00706B"/>
                </a:solidFill>
                <a:latin typeface="微软雅黑" panose="020B0503020204020204" pitchFamily="34" charset="-122"/>
                <a:ea typeface="微软雅黑" panose="020B0503020204020204" pitchFamily="34" charset="-122"/>
                <a:sym typeface="+mn-ea"/>
              </a:rPr>
              <a:t>二、图文内容提报要求</a:t>
            </a:r>
            <a:endParaRPr lang="zh-CN" altLang="en-US" sz="2800" b="1" dirty="0">
              <a:solidFill>
                <a:srgbClr val="00706B"/>
              </a:solidFill>
              <a:latin typeface="微软雅黑" panose="020B0503020204020204" pitchFamily="34" charset="-122"/>
              <a:ea typeface="微软雅黑" panose="020B0503020204020204" pitchFamily="34" charset="-122"/>
              <a:sym typeface="+mn-ea"/>
            </a:endParaRPr>
          </a:p>
        </p:txBody>
      </p:sp>
      <p:sp>
        <p:nvSpPr>
          <p:cNvPr id="2" name="Rectangle 48"/>
          <p:cNvSpPr>
            <a:spLocks noChangeArrowheads="1"/>
          </p:cNvSpPr>
          <p:nvPr/>
        </p:nvSpPr>
        <p:spPr bwMode="auto">
          <a:xfrm>
            <a:off x="5088255" y="1388110"/>
            <a:ext cx="5944870" cy="690245"/>
          </a:xfrm>
          <a:prstGeom prst="rect">
            <a:avLst/>
          </a:prstGeom>
          <a:solidFill>
            <a:srgbClr val="F2F2F2"/>
          </a:solidFill>
          <a:ln w="9525">
            <a:solidFill>
              <a:srgbClr val="FFFFFF"/>
            </a:solidFill>
            <a:miter lim="800000"/>
          </a:ln>
        </p:spPr>
        <p:txBody>
          <a:bodyPr anchor="ctr">
            <a:noAutofit/>
          </a:bodyPr>
          <a:p>
            <a:pPr lvl="0" algn="l">
              <a:buClrTx/>
              <a:buSzTx/>
              <a:buFont typeface="Arial" panose="020B0604020202020204" pitchFamily="34" charset="0"/>
            </a:pPr>
            <a:r>
              <a:rPr lang="zh-CN" altLang="en-US" sz="2800" b="1" dirty="0">
                <a:solidFill>
                  <a:srgbClr val="00706B"/>
                </a:solidFill>
                <a:latin typeface="微软雅黑" panose="020B0503020204020204" pitchFamily="34" charset="-122"/>
                <a:ea typeface="微软雅黑" panose="020B0503020204020204" pitchFamily="34" charset="-122"/>
                <a:sym typeface="+mn-ea"/>
              </a:rPr>
              <a:t>一、标准库介绍</a:t>
            </a:r>
            <a:endParaRPr lang="zh-CN" altLang="en-US" sz="2800" b="1" dirty="0">
              <a:solidFill>
                <a:srgbClr val="00706B"/>
              </a:solidFill>
              <a:latin typeface="微软雅黑" panose="020B0503020204020204" pitchFamily="34" charset="-122"/>
              <a:ea typeface="微软雅黑" panose="020B0503020204020204" pitchFamily="34" charset="-122"/>
              <a:sym typeface="+mn-ea"/>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1"/>
          <a:stretch>
            <a:fillRect/>
          </a:stretch>
        </p:blipFill>
        <p:spPr>
          <a:xfrm>
            <a:off x="8746490" y="3429000"/>
            <a:ext cx="2269490" cy="2650490"/>
          </a:xfrm>
          <a:prstGeom prst="rect">
            <a:avLst/>
          </a:prstGeom>
        </p:spPr>
      </p:pic>
      <p:sp>
        <p:nvSpPr>
          <p:cNvPr id="19" name="矩形 18"/>
          <p:cNvSpPr/>
          <p:nvPr/>
        </p:nvSpPr>
        <p:spPr>
          <a:xfrm>
            <a:off x="1094264" y="472770"/>
            <a:ext cx="2672080" cy="521970"/>
          </a:xfrm>
          <a:prstGeom prst="rect">
            <a:avLst/>
          </a:prstGeom>
        </p:spPr>
        <p:txBody>
          <a:bodyPr wrap="none">
            <a:spAutoFit/>
          </a:bodyPr>
          <a:lstStyle/>
          <a:p>
            <a:pPr algn="l" defTabSz="914400">
              <a:defRPr/>
            </a:pPr>
            <a:r>
              <a:rPr lang="zh-CN" altLang="en-US" sz="2800" b="1" dirty="0">
                <a:solidFill>
                  <a:srgbClr val="00706B"/>
                </a:solidFill>
                <a:latin typeface="微软雅黑" panose="020B0503020204020204" pitchFamily="34" charset="-122"/>
                <a:ea typeface="微软雅黑" panose="020B0503020204020204" pitchFamily="34" charset="-122"/>
              </a:rPr>
              <a:t>主图要求及示例</a:t>
            </a:r>
            <a:endParaRPr lang="zh-CN" altLang="en-US" sz="2800" b="1" dirty="0">
              <a:solidFill>
                <a:srgbClr val="00706B"/>
              </a:solidFill>
              <a:latin typeface="微软雅黑" panose="020B0503020204020204" pitchFamily="34" charset="-122"/>
              <a:ea typeface="微软雅黑" panose="020B0503020204020204" pitchFamily="34" charset="-122"/>
            </a:endParaRPr>
          </a:p>
        </p:txBody>
      </p:sp>
      <p:sp>
        <p:nvSpPr>
          <p:cNvPr id="7" name="文本框 6"/>
          <p:cNvSpPr txBox="1"/>
          <p:nvPr/>
        </p:nvSpPr>
        <p:spPr>
          <a:xfrm>
            <a:off x="5821045" y="6311900"/>
            <a:ext cx="4334510" cy="368300"/>
          </a:xfrm>
          <a:prstGeom prst="rect">
            <a:avLst/>
          </a:prstGeom>
          <a:noFill/>
        </p:spPr>
        <p:txBody>
          <a:bodyPr wrap="square" rtlCol="0">
            <a:spAutoFit/>
          </a:bodyPr>
          <a:p>
            <a:pPr lvl="0" algn="just">
              <a:buClrTx/>
              <a:buSzTx/>
              <a:buFontTx/>
            </a:pPr>
            <a:r>
              <a:rPr lang="zh-CN" altLang="en-US" kern="100" dirty="0">
                <a:solidFill>
                  <a:srgbClr val="00B050"/>
                </a:solidFill>
                <a:latin typeface="微软雅黑" panose="020B0503020204020204" pitchFamily="34" charset="-122"/>
                <a:ea typeface="微软雅黑" panose="020B0503020204020204" pitchFamily="34" charset="-122"/>
                <a:sym typeface="+mn-ea"/>
              </a:rPr>
              <a:t>商品主图大于</a:t>
            </a:r>
            <a:r>
              <a:rPr lang="zh-CN" altLang="en-US" kern="100" dirty="0">
                <a:solidFill>
                  <a:srgbClr val="00B050"/>
                </a:solidFill>
                <a:latin typeface="微软雅黑" panose="020B0503020204020204" pitchFamily="34" charset="-122"/>
                <a:ea typeface="微软雅黑" panose="020B0503020204020204" pitchFamily="34" charset="-122"/>
                <a:sym typeface="+mn-ea"/>
              </a:rPr>
              <a:t>2</a:t>
            </a:r>
            <a:r>
              <a:rPr lang="zh-CN" altLang="en-US" kern="100" dirty="0">
                <a:solidFill>
                  <a:srgbClr val="00B050"/>
                </a:solidFill>
                <a:latin typeface="微软雅黑" panose="020B0503020204020204" pitchFamily="34" charset="-122"/>
                <a:ea typeface="微软雅黑" panose="020B0503020204020204" pitchFamily="34" charset="-122"/>
                <a:sym typeface="+mn-ea"/>
              </a:rPr>
              <a:t>张，且有商品整体外观图。</a:t>
            </a:r>
            <a:endParaRPr lang="zh-CN" altLang="en-US" kern="100" dirty="0">
              <a:solidFill>
                <a:srgbClr val="00B050"/>
              </a:solidFill>
              <a:latin typeface="微软雅黑" panose="020B0503020204020204" pitchFamily="34" charset="-122"/>
              <a:ea typeface="微软雅黑" panose="020B0503020204020204" pitchFamily="34" charset="-122"/>
              <a:sym typeface="+mn-ea"/>
            </a:endParaRPr>
          </a:p>
        </p:txBody>
      </p:sp>
      <p:pic>
        <p:nvPicPr>
          <p:cNvPr id="6" name="图片 5"/>
          <p:cNvPicPr>
            <a:picLocks noChangeAspect="1"/>
          </p:cNvPicPr>
          <p:nvPr/>
        </p:nvPicPr>
        <p:blipFill>
          <a:blip r:embed="rId2"/>
          <a:stretch>
            <a:fillRect/>
          </a:stretch>
        </p:blipFill>
        <p:spPr>
          <a:xfrm>
            <a:off x="9840595" y="2853285"/>
            <a:ext cx="844550" cy="775335"/>
          </a:xfrm>
          <a:prstGeom prst="rect">
            <a:avLst/>
          </a:prstGeom>
        </p:spPr>
      </p:pic>
      <p:pic>
        <p:nvPicPr>
          <p:cNvPr id="4" name="图片 3"/>
          <p:cNvPicPr>
            <a:picLocks noChangeAspect="1"/>
          </p:cNvPicPr>
          <p:nvPr/>
        </p:nvPicPr>
        <p:blipFill>
          <a:blip r:embed="rId3"/>
          <a:stretch>
            <a:fillRect/>
          </a:stretch>
        </p:blipFill>
        <p:spPr>
          <a:xfrm>
            <a:off x="5592445" y="1700530"/>
            <a:ext cx="3219450" cy="3657600"/>
          </a:xfrm>
          <a:prstGeom prst="rect">
            <a:avLst/>
          </a:prstGeom>
        </p:spPr>
      </p:pic>
      <p:sp>
        <p:nvSpPr>
          <p:cNvPr id="3" name="同侧圆角矩形 42"/>
          <p:cNvSpPr/>
          <p:nvPr/>
        </p:nvSpPr>
        <p:spPr>
          <a:xfrm rot="10800000" flipH="1" flipV="1">
            <a:off x="240665" y="1278890"/>
            <a:ext cx="5063490" cy="5398135"/>
          </a:xfrm>
          <a:prstGeom prst="round2SameRect">
            <a:avLst>
              <a:gd name="adj1" fmla="val 8019"/>
              <a:gd name="adj2" fmla="val 0"/>
            </a:avLst>
          </a:prstGeom>
          <a:gradFill>
            <a:gsLst>
              <a:gs pos="0">
                <a:srgbClr val="48C0DE">
                  <a:alpha val="10000"/>
                  <a:lumMod val="97000"/>
                </a:srgbClr>
              </a:gs>
              <a:gs pos="100000">
                <a:srgbClr val="009488">
                  <a:alpha val="0"/>
                </a:srgbClr>
              </a:gs>
            </a:gsLst>
            <a:lin ang="5400000" scaled="0"/>
          </a:gradFill>
          <a:ln w="12700">
            <a:solidFill>
              <a:schemeClr val="accent1">
                <a:alpha val="4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l" fontAlgn="auto">
              <a:lnSpc>
                <a:spcPts val="2500"/>
              </a:lnSpc>
            </a:pPr>
            <a:endParaRPr lang="zh-CN" altLang="en-US" b="1" kern="100" dirty="0">
              <a:solidFill>
                <a:srgbClr val="00706B"/>
              </a:solidFill>
              <a:latin typeface="微软雅黑" panose="020B0503020204020204" pitchFamily="34" charset="-122"/>
              <a:ea typeface="微软雅黑" panose="020B0503020204020204" pitchFamily="34" charset="-122"/>
              <a:sym typeface="+mn-ea"/>
            </a:endParaRPr>
          </a:p>
          <a:p>
            <a:pPr algn="l" fontAlgn="auto">
              <a:lnSpc>
                <a:spcPts val="2500"/>
              </a:lnSpc>
            </a:pPr>
            <a:endParaRPr lang="zh-CN" altLang="en-US" b="1" kern="100" dirty="0">
              <a:solidFill>
                <a:srgbClr val="00706B"/>
              </a:solidFill>
              <a:latin typeface="微软雅黑" panose="020B0503020204020204" pitchFamily="34" charset="-122"/>
              <a:ea typeface="微软雅黑" panose="020B0503020204020204" pitchFamily="34" charset="-122"/>
              <a:sym typeface="+mn-ea"/>
            </a:endParaRPr>
          </a:p>
          <a:p>
            <a:pPr algn="l" fontAlgn="auto">
              <a:lnSpc>
                <a:spcPts val="2500"/>
              </a:lnSpc>
            </a:pPr>
            <a:r>
              <a:rPr lang="zh-CN" altLang="en-US" b="1" kern="100" dirty="0">
                <a:solidFill>
                  <a:srgbClr val="00706B"/>
                </a:solidFill>
                <a:latin typeface="微软雅黑" panose="020B0503020204020204" pitchFamily="34" charset="-122"/>
                <a:ea typeface="微软雅黑" panose="020B0503020204020204" pitchFamily="34" charset="-122"/>
                <a:sym typeface="+mn-ea"/>
              </a:rPr>
              <a:t>主图要求：</a:t>
            </a:r>
            <a:endParaRPr lang="zh-CN" altLang="en-US" b="1" kern="100" dirty="0">
              <a:solidFill>
                <a:srgbClr val="00706B"/>
              </a:solidFill>
              <a:latin typeface="微软雅黑" panose="020B0503020204020204" pitchFamily="34" charset="-122"/>
              <a:ea typeface="微软雅黑" panose="020B0503020204020204" pitchFamily="34" charset="-122"/>
              <a:sym typeface="+mn-ea"/>
            </a:endParaRPr>
          </a:p>
          <a:p>
            <a:pPr marL="285750" indent="-285750" algn="l" fontAlgn="auto">
              <a:lnSpc>
                <a:spcPts val="2500"/>
              </a:lnSpc>
              <a:buFont typeface="Arial" panose="020B0604020202020204" pitchFamily="34" charset="0"/>
              <a:buChar char="•"/>
            </a:pPr>
            <a:r>
              <a:rPr lang="zh-CN" altLang="en-US" b="1" kern="100" dirty="0">
                <a:solidFill>
                  <a:schemeClr val="tx1"/>
                </a:solidFill>
                <a:latin typeface="微软雅黑" panose="020B0503020204020204" pitchFamily="34" charset="-122"/>
                <a:ea typeface="微软雅黑" panose="020B0503020204020204" pitchFamily="34" charset="-122"/>
                <a:sym typeface="+mn-ea"/>
              </a:rPr>
              <a:t>主图数量：</a:t>
            </a:r>
            <a:r>
              <a:rPr lang="zh-CN" altLang="en-US" kern="100" dirty="0">
                <a:solidFill>
                  <a:schemeClr val="tx1"/>
                </a:solidFill>
                <a:latin typeface="微软雅黑" panose="020B0503020204020204" pitchFamily="34" charset="-122"/>
                <a:ea typeface="微软雅黑" panose="020B0503020204020204" pitchFamily="34" charset="-122"/>
                <a:sym typeface="+mn-ea"/>
              </a:rPr>
              <a:t>主图张数大于等于2张，至少包含1张商品整体外观图。</a:t>
            </a:r>
            <a:endParaRPr lang="zh-CN" altLang="en-US" u="sng" kern="100" dirty="0">
              <a:solidFill>
                <a:schemeClr val="tx1"/>
              </a:solidFill>
              <a:latin typeface="微软雅黑" panose="020B0503020204020204" pitchFamily="34" charset="-122"/>
              <a:ea typeface="微软雅黑" panose="020B0503020204020204" pitchFamily="34" charset="-122"/>
              <a:sym typeface="+mn-ea"/>
            </a:endParaRPr>
          </a:p>
          <a:p>
            <a:pPr marL="285750" indent="-285750" algn="l" fontAlgn="auto">
              <a:lnSpc>
                <a:spcPts val="2500"/>
              </a:lnSpc>
              <a:buFont typeface="Arial" panose="020B0604020202020204" pitchFamily="34" charset="0"/>
              <a:buChar char="•"/>
            </a:pPr>
            <a:r>
              <a:rPr lang="zh-CN" altLang="en-US"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主图质量：</a:t>
            </a:r>
            <a:r>
              <a:rPr lang="zh-CN" altLang="en-US">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主图图片清晰可辨、不模糊，不得出现供应商信息</a:t>
            </a:r>
            <a:r>
              <a:rPr lang="en-US" altLang="zh-CN">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原厂除外</a:t>
            </a:r>
            <a:r>
              <a:rPr lang="en-US" altLang="zh-CN">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、国网</a:t>
            </a:r>
            <a:r>
              <a:rPr lang="en-US" altLang="zh-CN">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logo</a:t>
            </a:r>
            <a:r>
              <a:rPr lang="zh-CN" altLang="en-US">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字样、广告法涉及的禁用词汇、个人电话信息、促销打折、积分兑换、赠品、水印、游戏专用、婴儿</a:t>
            </a:r>
            <a:r>
              <a:rPr lang="en-US" altLang="zh-CN">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儿童专用、发货时效性、发票税率等信息。</a:t>
            </a:r>
            <a:r>
              <a:rPr lang="en-US" altLang="zh-CN">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注</a:t>
            </a:r>
            <a:r>
              <a:rPr lang="en-US" altLang="zh-CN">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如果包含婴儿</a:t>
            </a:r>
            <a:r>
              <a:rPr lang="en-US" altLang="zh-CN">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儿童适用场景，但并未出现婴儿</a:t>
            </a:r>
            <a:r>
              <a:rPr lang="en-US" altLang="zh-CN">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儿童专用描述，可以审核通过</a:t>
            </a:r>
            <a:r>
              <a:rPr lang="en-US" altLang="zh-CN">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kern="100" dirty="0">
                <a:solidFill>
                  <a:schemeClr val="tx1"/>
                </a:solidFill>
                <a:latin typeface="微软雅黑" panose="020B0503020204020204" pitchFamily="34" charset="-122"/>
                <a:ea typeface="微软雅黑" panose="020B0503020204020204" pitchFamily="34" charset="-122"/>
                <a:sym typeface="+mn-ea"/>
              </a:rPr>
              <a:t>商品主图信息应与商品名称中的型号参数信息保持一致</a:t>
            </a:r>
            <a:r>
              <a:rPr lang="zh-CN" altLang="en-US" kern="100" dirty="0">
                <a:solidFill>
                  <a:schemeClr val="tx1"/>
                </a:solidFill>
                <a:latin typeface="微软雅黑" panose="020B0503020204020204" pitchFamily="34" charset="-122"/>
                <a:ea typeface="微软雅黑" panose="020B0503020204020204" pitchFamily="34" charset="-122"/>
                <a:sym typeface="+mn-ea"/>
              </a:rPr>
              <a:t>。</a:t>
            </a:r>
            <a:endParaRPr lang="zh-CN" altLang="en-US" kern="100" dirty="0">
              <a:solidFill>
                <a:schemeClr val="tx1"/>
              </a:solidFill>
              <a:latin typeface="微软雅黑" panose="020B0503020204020204" pitchFamily="34" charset="-122"/>
              <a:ea typeface="微软雅黑" panose="020B0503020204020204" pitchFamily="34" charset="-122"/>
              <a:sym typeface="+mn-ea"/>
            </a:endParaRPr>
          </a:p>
          <a:p>
            <a:pPr marL="285750" indent="-285750" algn="l" fontAlgn="auto">
              <a:lnSpc>
                <a:spcPts val="2500"/>
              </a:lnSpc>
              <a:buFont typeface="Arial" panose="020B0604020202020204" pitchFamily="34" charset="0"/>
              <a:buChar char="•"/>
            </a:pPr>
            <a:r>
              <a:rPr lang="zh-CN" altLang="en-US" b="1" kern="100" dirty="0">
                <a:solidFill>
                  <a:schemeClr val="tx1"/>
                </a:solidFill>
                <a:latin typeface="微软雅黑" panose="020B0503020204020204" pitchFamily="34" charset="-122"/>
                <a:ea typeface="微软雅黑" panose="020B0503020204020204" pitchFamily="34" charset="-122"/>
                <a:sym typeface="+mn-ea"/>
              </a:rPr>
              <a:t>主图商品颜色：</a:t>
            </a:r>
            <a:r>
              <a:rPr lang="zh-CN" altLang="en-US" kern="100" dirty="0">
                <a:solidFill>
                  <a:schemeClr val="tx1"/>
                </a:solidFill>
                <a:latin typeface="微软雅黑" panose="020B0503020204020204" pitchFamily="34" charset="-122"/>
                <a:ea typeface="微软雅黑" panose="020B0503020204020204" pitchFamily="34" charset="-122"/>
                <a:sym typeface="+mn-ea"/>
              </a:rPr>
              <a:t>商品第一张主图与标准库名称中的颜色保持一致，</a:t>
            </a:r>
            <a:r>
              <a:rPr lang="zh-CN" altLang="en-US">
                <a:solidFill>
                  <a:schemeClr val="tx1"/>
                </a:solidFill>
                <a:sym typeface="+mn-ea"/>
              </a:rPr>
              <a:t>有颜色要求的小类，明确颜色；</a:t>
            </a:r>
            <a:r>
              <a:rPr lang="zh-CN" altLang="en-US">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无颜色要求的小类可包含多种颜色。</a:t>
            </a:r>
            <a:endParaRPr lang="zh-CN" altLang="en-US">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285750" indent="-285750" algn="l" fontAlgn="auto">
              <a:lnSpc>
                <a:spcPts val="2500"/>
              </a:lnSpc>
              <a:buFont typeface="Arial" panose="020B0604020202020204" pitchFamily="34" charset="0"/>
              <a:buChar char="•"/>
            </a:pPr>
            <a:endParaRPr lang="zh-CN" altLang="en-US" kern="100" dirty="0">
              <a:solidFill>
                <a:schemeClr val="tx1"/>
              </a:solidFill>
              <a:latin typeface="微软雅黑" panose="020B0503020204020204" pitchFamily="34" charset="-122"/>
              <a:ea typeface="微软雅黑" panose="020B0503020204020204" pitchFamily="34" charset="-122"/>
              <a:sym typeface="+mn-ea"/>
            </a:endParaRPr>
          </a:p>
          <a:p>
            <a:pPr marL="285750" indent="-285750" algn="l" fontAlgn="auto">
              <a:lnSpc>
                <a:spcPts val="2500"/>
              </a:lnSpc>
              <a:buFont typeface="Arial" panose="020B0604020202020204" pitchFamily="34" charset="0"/>
              <a:buChar char="•"/>
            </a:pPr>
            <a:endParaRPr lang="zh-CN" altLang="en-US" kern="100" dirty="0">
              <a:solidFill>
                <a:schemeClr val="tx1"/>
              </a:solidFill>
              <a:latin typeface="微软雅黑" panose="020B0503020204020204" pitchFamily="34" charset="-122"/>
              <a:ea typeface="微软雅黑" panose="020B0503020204020204" pitchFamily="34" charset="-122"/>
              <a:sym typeface="+mn-ea"/>
            </a:endParaRPr>
          </a:p>
          <a:p>
            <a:pPr algn="ctr"/>
            <a:endParaRPr lang="zh-CN" altLang="en-US">
              <a:solidFill>
                <a:srgbClr val="FF0000"/>
              </a:solidFill>
            </a:endParaRPr>
          </a:p>
        </p:txBody>
      </p:sp>
      <p:sp>
        <p:nvSpPr>
          <p:cNvPr id="5" name="文本框 4"/>
          <p:cNvSpPr txBox="1"/>
          <p:nvPr/>
        </p:nvSpPr>
        <p:spPr>
          <a:xfrm>
            <a:off x="5735955" y="1268730"/>
            <a:ext cx="5842635" cy="521970"/>
          </a:xfrm>
          <a:prstGeom prst="rect">
            <a:avLst/>
          </a:prstGeom>
          <a:noFill/>
        </p:spPr>
        <p:txBody>
          <a:bodyPr wrap="square" rtlCol="0" anchor="t">
            <a:spAutoFit/>
          </a:bodyPr>
          <a:p>
            <a:pPr lvl="0" algn="just">
              <a:buClrTx/>
              <a:buSzTx/>
              <a:buFontTx/>
            </a:pPr>
            <a:r>
              <a:rPr lang="zh-CN" altLang="en-US" sz="2800" kern="100" dirty="0">
                <a:solidFill>
                  <a:srgbClr val="00B050"/>
                </a:solidFill>
                <a:latin typeface="微软雅黑" panose="020B0503020204020204" pitchFamily="34" charset="-122"/>
                <a:ea typeface="微软雅黑" panose="020B0503020204020204" pitchFamily="34" charset="-122"/>
                <a:sym typeface="+mn-ea"/>
              </a:rPr>
              <a:t>正确案例</a:t>
            </a:r>
            <a:r>
              <a:rPr lang="zh-CN" altLang="en-US" sz="2800" kern="100" dirty="0">
                <a:solidFill>
                  <a:srgbClr val="00B050"/>
                </a:solidFill>
                <a:latin typeface="微软雅黑" panose="020B0503020204020204" pitchFamily="34" charset="-122"/>
                <a:ea typeface="微软雅黑" panose="020B0503020204020204" pitchFamily="34" charset="-122"/>
                <a:sym typeface="+mn-ea"/>
              </a:rPr>
              <a:t>-</a:t>
            </a:r>
            <a:r>
              <a:rPr lang="zh-CN" altLang="en-US" sz="2800" kern="100" dirty="0">
                <a:solidFill>
                  <a:srgbClr val="00B050"/>
                </a:solidFill>
                <a:latin typeface="微软雅黑" panose="020B0503020204020204" pitchFamily="34" charset="-122"/>
                <a:ea typeface="微软雅黑" panose="020B0503020204020204" pitchFamily="34" charset="-122"/>
                <a:sym typeface="+mn-ea"/>
              </a:rPr>
              <a:t>主图清晰完整</a:t>
            </a:r>
            <a:endParaRPr lang="zh-CN" altLang="en-US" sz="2800" kern="100" dirty="0">
              <a:solidFill>
                <a:srgbClr val="00B050"/>
              </a:solidFill>
              <a:latin typeface="微软雅黑" panose="020B0503020204020204" pitchFamily="34" charset="-122"/>
              <a:ea typeface="微软雅黑" panose="020B0503020204020204" pitchFamily="34" charset="-122"/>
              <a:sym typeface="+mn-ea"/>
            </a:endParaRPr>
          </a:p>
        </p:txBody>
      </p:sp>
      <p:sp>
        <p:nvSpPr>
          <p:cNvPr id="9" name="文本框 8"/>
          <p:cNvSpPr txBox="1"/>
          <p:nvPr/>
        </p:nvSpPr>
        <p:spPr>
          <a:xfrm>
            <a:off x="98425" y="504825"/>
            <a:ext cx="792480" cy="521970"/>
          </a:xfrm>
          <a:prstGeom prst="rect">
            <a:avLst/>
          </a:prstGeom>
          <a:noFill/>
        </p:spPr>
        <p:txBody>
          <a:bodyPr wrap="square" rtlCol="0" anchor="t">
            <a:spAutoFit/>
          </a:bodyPr>
          <a:p>
            <a:r>
              <a:rPr lang="en-US" altLang="zh-CN" sz="2800" b="1" dirty="0">
                <a:solidFill>
                  <a:schemeClr val="bg1"/>
                </a:solidFill>
                <a:latin typeface="微软雅黑" panose="020B0503020204020204" pitchFamily="34" charset="-122"/>
                <a:ea typeface="微软雅黑" panose="020B0503020204020204" pitchFamily="34" charset="-122"/>
                <a:sym typeface="+mn-ea"/>
              </a:rPr>
              <a:t>2.1</a:t>
            </a:r>
            <a:endParaRPr lang="en-US" altLang="zh-CN" sz="2800" b="1" dirty="0">
              <a:solidFill>
                <a:schemeClr val="bg1"/>
              </a:solidFill>
              <a:latin typeface="微软雅黑" panose="020B0503020204020204" pitchFamily="34" charset="-122"/>
              <a:ea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094264" y="472770"/>
            <a:ext cx="2672080" cy="521970"/>
          </a:xfrm>
          <a:prstGeom prst="rect">
            <a:avLst/>
          </a:prstGeom>
        </p:spPr>
        <p:txBody>
          <a:bodyPr wrap="none">
            <a:spAutoFit/>
          </a:bodyPr>
          <a:lstStyle/>
          <a:p>
            <a:pPr algn="l" defTabSz="914400">
              <a:defRPr/>
            </a:pPr>
            <a:r>
              <a:rPr lang="zh-CN" altLang="en-US" sz="2800" b="1" dirty="0">
                <a:solidFill>
                  <a:srgbClr val="00706B"/>
                </a:solidFill>
                <a:latin typeface="微软雅黑" panose="020B0503020204020204" pitchFamily="34" charset="-122"/>
                <a:ea typeface="微软雅黑" panose="020B0503020204020204" pitchFamily="34" charset="-122"/>
              </a:rPr>
              <a:t>主图要求及示例</a:t>
            </a:r>
            <a:endParaRPr lang="zh-CN" altLang="en-US" sz="2800" b="1" dirty="0">
              <a:solidFill>
                <a:srgbClr val="00706B"/>
              </a:solidFill>
              <a:latin typeface="微软雅黑" panose="020B0503020204020204" pitchFamily="34" charset="-122"/>
              <a:ea typeface="微软雅黑" panose="020B0503020204020204" pitchFamily="34" charset="-122"/>
            </a:endParaRPr>
          </a:p>
        </p:txBody>
      </p:sp>
      <p:sp>
        <p:nvSpPr>
          <p:cNvPr id="7" name="文本框 6"/>
          <p:cNvSpPr txBox="1"/>
          <p:nvPr/>
        </p:nvSpPr>
        <p:spPr>
          <a:xfrm>
            <a:off x="5880100" y="6217285"/>
            <a:ext cx="4824095" cy="368300"/>
          </a:xfrm>
          <a:prstGeom prst="rect">
            <a:avLst/>
          </a:prstGeom>
          <a:noFill/>
        </p:spPr>
        <p:txBody>
          <a:bodyPr wrap="square" rtlCol="0">
            <a:spAutoFit/>
          </a:bodyPr>
          <a:p>
            <a:pPr lvl="0" algn="just">
              <a:buClrTx/>
              <a:buSzTx/>
              <a:buFontTx/>
            </a:pPr>
            <a:r>
              <a:rPr lang="zh-CN" altLang="en-US" kern="100" dirty="0">
                <a:solidFill>
                  <a:srgbClr val="FF0000"/>
                </a:solidFill>
                <a:latin typeface="微软雅黑" panose="020B0503020204020204" pitchFamily="34" charset="-122"/>
                <a:ea typeface="微软雅黑" panose="020B0503020204020204" pitchFamily="34" charset="-122"/>
                <a:sym typeface="+mn-ea"/>
              </a:rPr>
              <a:t>主图含晒单赠红包、咨询客服等敏感</a:t>
            </a:r>
            <a:r>
              <a:rPr lang="zh-CN" altLang="en-US" kern="100" dirty="0">
                <a:solidFill>
                  <a:srgbClr val="FF0000"/>
                </a:solidFill>
                <a:latin typeface="微软雅黑" panose="020B0503020204020204" pitchFamily="34" charset="-122"/>
                <a:ea typeface="微软雅黑" panose="020B0503020204020204" pitchFamily="34" charset="-122"/>
                <a:sym typeface="+mn-ea"/>
              </a:rPr>
              <a:t>词语。</a:t>
            </a:r>
            <a:endParaRPr lang="zh-CN" altLang="en-US" kern="100" dirty="0">
              <a:solidFill>
                <a:srgbClr val="FF0000"/>
              </a:solidFill>
              <a:latin typeface="微软雅黑" panose="020B0503020204020204" pitchFamily="34" charset="-122"/>
              <a:ea typeface="微软雅黑" panose="020B0503020204020204" pitchFamily="34" charset="-122"/>
              <a:sym typeface="+mn-ea"/>
            </a:endParaRPr>
          </a:p>
        </p:txBody>
      </p:sp>
      <p:pic>
        <p:nvPicPr>
          <p:cNvPr id="3" name="图片 2"/>
          <p:cNvPicPr>
            <a:picLocks noChangeAspect="1"/>
          </p:cNvPicPr>
          <p:nvPr/>
        </p:nvPicPr>
        <p:blipFill>
          <a:blip r:embed="rId1"/>
          <a:stretch>
            <a:fillRect/>
          </a:stretch>
        </p:blipFill>
        <p:spPr>
          <a:xfrm>
            <a:off x="6096000" y="2204720"/>
            <a:ext cx="3522345" cy="3522345"/>
          </a:xfrm>
          <a:prstGeom prst="rect">
            <a:avLst/>
          </a:prstGeom>
        </p:spPr>
      </p:pic>
      <p:pic>
        <p:nvPicPr>
          <p:cNvPr id="5" name="图片 4"/>
          <p:cNvPicPr>
            <a:picLocks noChangeAspect="1"/>
          </p:cNvPicPr>
          <p:nvPr/>
        </p:nvPicPr>
        <p:blipFill>
          <a:blip r:embed="rId2"/>
          <a:stretch>
            <a:fillRect/>
          </a:stretch>
        </p:blipFill>
        <p:spPr>
          <a:xfrm>
            <a:off x="10128250" y="3501390"/>
            <a:ext cx="857250" cy="781050"/>
          </a:xfrm>
          <a:prstGeom prst="rect">
            <a:avLst/>
          </a:prstGeom>
        </p:spPr>
      </p:pic>
      <p:sp>
        <p:nvSpPr>
          <p:cNvPr id="8" name="文本框 7"/>
          <p:cNvSpPr txBox="1"/>
          <p:nvPr/>
        </p:nvSpPr>
        <p:spPr>
          <a:xfrm>
            <a:off x="5735955" y="1412875"/>
            <a:ext cx="6094730" cy="521970"/>
          </a:xfrm>
          <a:prstGeom prst="rect">
            <a:avLst/>
          </a:prstGeom>
          <a:noFill/>
        </p:spPr>
        <p:txBody>
          <a:bodyPr wrap="square" rtlCol="0" anchor="t">
            <a:spAutoFit/>
          </a:bodyPr>
          <a:p>
            <a:pPr algn="l" defTabSz="914400">
              <a:defRPr/>
            </a:pPr>
            <a:r>
              <a:rPr lang="zh-CN" altLang="en-US" sz="2800" dirty="0">
                <a:solidFill>
                  <a:srgbClr val="FF0000"/>
                </a:solidFill>
                <a:latin typeface="微软雅黑" panose="020B0503020204020204" pitchFamily="34" charset="-122"/>
                <a:ea typeface="微软雅黑" panose="020B0503020204020204" pitchFamily="34" charset="-122"/>
                <a:sym typeface="+mn-ea"/>
              </a:rPr>
              <a:t>错误案例</a:t>
            </a:r>
            <a:r>
              <a:rPr lang="en-US" altLang="zh-CN" sz="2800" dirty="0">
                <a:solidFill>
                  <a:srgbClr val="FF0000"/>
                </a:solidFill>
                <a:latin typeface="微软雅黑" panose="020B0503020204020204" pitchFamily="34" charset="-122"/>
                <a:ea typeface="微软雅黑" panose="020B0503020204020204" pitchFamily="34" charset="-122"/>
                <a:sym typeface="+mn-ea"/>
              </a:rPr>
              <a:t>-</a:t>
            </a:r>
            <a:r>
              <a:rPr lang="zh-CN" altLang="en-US" sz="2800" dirty="0">
                <a:solidFill>
                  <a:srgbClr val="FF0000"/>
                </a:solidFill>
                <a:latin typeface="微软雅黑" panose="020B0503020204020204" pitchFamily="34" charset="-122"/>
                <a:ea typeface="微软雅黑" panose="020B0503020204020204" pitchFamily="34" charset="-122"/>
                <a:sym typeface="+mn-ea"/>
              </a:rPr>
              <a:t>不得出现敏感词</a:t>
            </a:r>
            <a:endParaRPr lang="zh-CN" altLang="en-US" sz="2800" dirty="0">
              <a:solidFill>
                <a:srgbClr val="FF0000"/>
              </a:solidFill>
              <a:latin typeface="微软雅黑" panose="020B0503020204020204" pitchFamily="34" charset="-122"/>
              <a:ea typeface="微软雅黑" panose="020B0503020204020204" pitchFamily="34" charset="-122"/>
              <a:sym typeface="+mn-ea"/>
            </a:endParaRPr>
          </a:p>
        </p:txBody>
      </p:sp>
      <p:sp>
        <p:nvSpPr>
          <p:cNvPr id="4" name="矩形 3"/>
          <p:cNvSpPr/>
          <p:nvPr/>
        </p:nvSpPr>
        <p:spPr>
          <a:xfrm>
            <a:off x="6671945" y="3644900"/>
            <a:ext cx="720090" cy="287655"/>
          </a:xfrm>
          <a:prstGeom prst="rect">
            <a:avLst/>
          </a:prstGeom>
          <a:ln w="38100" cmpd="sng">
            <a:solidFill>
              <a:srgbClr val="0070C0"/>
            </a:solidFill>
            <a:prstDash val="solid"/>
          </a:ln>
        </p:spPr>
        <p:txBody>
          <a:bodyPr wrap="square">
            <a:spAutoFit/>
            <a:scene3d>
              <a:camera prst="orthographicFront"/>
              <a:lightRig rig="threePt" dir="t"/>
            </a:scene3d>
          </a:bodyPr>
          <a:p>
            <a:pPr algn="r">
              <a:lnSpc>
                <a:spcPct val="150000"/>
              </a:lnSpc>
            </a:pPr>
            <a:endParaRPr lang="zh-CN" altLang="en-US" sz="1600" b="1" dirty="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Arial" panose="020B0604020202020204" pitchFamily="34" charset="0"/>
            </a:endParaRPr>
          </a:p>
        </p:txBody>
      </p:sp>
      <p:sp>
        <p:nvSpPr>
          <p:cNvPr id="9" name="同侧圆角矩形 42"/>
          <p:cNvSpPr/>
          <p:nvPr/>
        </p:nvSpPr>
        <p:spPr>
          <a:xfrm rot="10800000" flipH="1" flipV="1">
            <a:off x="240665" y="1278890"/>
            <a:ext cx="5063490" cy="5398135"/>
          </a:xfrm>
          <a:prstGeom prst="round2SameRect">
            <a:avLst>
              <a:gd name="adj1" fmla="val 8019"/>
              <a:gd name="adj2" fmla="val 0"/>
            </a:avLst>
          </a:prstGeom>
          <a:gradFill>
            <a:gsLst>
              <a:gs pos="0">
                <a:srgbClr val="48C0DE">
                  <a:alpha val="10000"/>
                  <a:lumMod val="97000"/>
                </a:srgbClr>
              </a:gs>
              <a:gs pos="100000">
                <a:srgbClr val="009488">
                  <a:alpha val="0"/>
                </a:srgbClr>
              </a:gs>
            </a:gsLst>
            <a:lin ang="5400000" scaled="0"/>
          </a:gradFill>
          <a:ln w="12700">
            <a:solidFill>
              <a:schemeClr val="accent1">
                <a:alpha val="4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l" fontAlgn="auto">
              <a:lnSpc>
                <a:spcPts val="2500"/>
              </a:lnSpc>
            </a:pPr>
            <a:endParaRPr lang="zh-CN" altLang="en-US" b="1" kern="100" dirty="0">
              <a:solidFill>
                <a:srgbClr val="00706B"/>
              </a:solidFill>
              <a:latin typeface="微软雅黑" panose="020B0503020204020204" pitchFamily="34" charset="-122"/>
              <a:ea typeface="微软雅黑" panose="020B0503020204020204" pitchFamily="34" charset="-122"/>
              <a:sym typeface="+mn-ea"/>
            </a:endParaRPr>
          </a:p>
          <a:p>
            <a:pPr algn="l" fontAlgn="auto">
              <a:lnSpc>
                <a:spcPts val="2500"/>
              </a:lnSpc>
            </a:pPr>
            <a:endParaRPr lang="zh-CN" altLang="en-US" b="1" kern="100" dirty="0">
              <a:solidFill>
                <a:srgbClr val="00706B"/>
              </a:solidFill>
              <a:latin typeface="微软雅黑" panose="020B0503020204020204" pitchFamily="34" charset="-122"/>
              <a:ea typeface="微软雅黑" panose="020B0503020204020204" pitchFamily="34" charset="-122"/>
              <a:sym typeface="+mn-ea"/>
            </a:endParaRPr>
          </a:p>
          <a:p>
            <a:pPr algn="l" fontAlgn="auto">
              <a:lnSpc>
                <a:spcPts val="2500"/>
              </a:lnSpc>
            </a:pPr>
            <a:r>
              <a:rPr lang="zh-CN" altLang="en-US" b="1" kern="100" dirty="0">
                <a:solidFill>
                  <a:srgbClr val="00706B"/>
                </a:solidFill>
                <a:latin typeface="微软雅黑" panose="020B0503020204020204" pitchFamily="34" charset="-122"/>
                <a:ea typeface="微软雅黑" panose="020B0503020204020204" pitchFamily="34" charset="-122"/>
                <a:sym typeface="+mn-ea"/>
              </a:rPr>
              <a:t>主图要求：</a:t>
            </a:r>
            <a:endParaRPr lang="zh-CN" altLang="en-US" b="1" kern="100" dirty="0">
              <a:solidFill>
                <a:srgbClr val="00706B"/>
              </a:solidFill>
              <a:latin typeface="微软雅黑" panose="020B0503020204020204" pitchFamily="34" charset="-122"/>
              <a:ea typeface="微软雅黑" panose="020B0503020204020204" pitchFamily="34" charset="-122"/>
              <a:sym typeface="+mn-ea"/>
            </a:endParaRPr>
          </a:p>
          <a:p>
            <a:pPr marL="285750" indent="-285750" algn="l" fontAlgn="auto">
              <a:lnSpc>
                <a:spcPts val="2500"/>
              </a:lnSpc>
              <a:buFont typeface="Arial" panose="020B0604020202020204" pitchFamily="34" charset="0"/>
              <a:buChar char="•"/>
            </a:pPr>
            <a:r>
              <a:rPr lang="zh-CN" altLang="en-US" b="1" kern="100" dirty="0">
                <a:solidFill>
                  <a:schemeClr val="tx1"/>
                </a:solidFill>
                <a:latin typeface="微软雅黑" panose="020B0503020204020204" pitchFamily="34" charset="-122"/>
                <a:ea typeface="微软雅黑" panose="020B0503020204020204" pitchFamily="34" charset="-122"/>
                <a:sym typeface="+mn-ea"/>
              </a:rPr>
              <a:t>主图数量：</a:t>
            </a:r>
            <a:r>
              <a:rPr lang="zh-CN" altLang="en-US" kern="100" dirty="0">
                <a:solidFill>
                  <a:schemeClr val="tx1"/>
                </a:solidFill>
                <a:latin typeface="微软雅黑" panose="020B0503020204020204" pitchFamily="34" charset="-122"/>
                <a:ea typeface="微软雅黑" panose="020B0503020204020204" pitchFamily="34" charset="-122"/>
                <a:sym typeface="+mn-ea"/>
              </a:rPr>
              <a:t>主图张数大于等于2张，至少包含1张商品整体外观图。</a:t>
            </a:r>
            <a:endParaRPr lang="zh-CN" altLang="en-US" u="sng" kern="100" dirty="0">
              <a:solidFill>
                <a:schemeClr val="tx1"/>
              </a:solidFill>
              <a:latin typeface="微软雅黑" panose="020B0503020204020204" pitchFamily="34" charset="-122"/>
              <a:ea typeface="微软雅黑" panose="020B0503020204020204" pitchFamily="34" charset="-122"/>
              <a:sym typeface="+mn-ea"/>
            </a:endParaRPr>
          </a:p>
          <a:p>
            <a:pPr marL="285750" indent="-285750" algn="l" fontAlgn="auto">
              <a:lnSpc>
                <a:spcPts val="2500"/>
              </a:lnSpc>
              <a:buFont typeface="Arial" panose="020B0604020202020204" pitchFamily="34" charset="0"/>
              <a:buChar char="•"/>
            </a:pPr>
            <a:r>
              <a:rPr lang="zh-CN" altLang="en-US"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主图质量：</a:t>
            </a:r>
            <a:r>
              <a:rPr lang="zh-CN" altLang="en-US">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主图图片清晰可辨、不模糊，不得出现供应商信息</a:t>
            </a:r>
            <a:r>
              <a:rPr lang="en-US" altLang="zh-CN">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原厂除外</a:t>
            </a:r>
            <a:r>
              <a:rPr lang="en-US" altLang="zh-CN">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、国网</a:t>
            </a:r>
            <a:r>
              <a:rPr lang="en-US" altLang="zh-CN">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logo</a:t>
            </a:r>
            <a:r>
              <a:rPr lang="zh-CN" altLang="en-US">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字样、广告法涉及的禁用词汇、个人电话信息、促销打折、积分兑换、赠品、水印、游戏专用、婴儿</a:t>
            </a:r>
            <a:r>
              <a:rPr lang="en-US" altLang="zh-CN">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儿童专用、发货时效性、发票税率等信息。</a:t>
            </a:r>
            <a:r>
              <a:rPr lang="en-US" altLang="zh-CN">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注</a:t>
            </a:r>
            <a:r>
              <a:rPr lang="en-US" altLang="zh-CN">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如果包含婴儿</a:t>
            </a:r>
            <a:r>
              <a:rPr lang="en-US" altLang="zh-CN">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儿童适用场景，但并未出现婴儿</a:t>
            </a:r>
            <a:r>
              <a:rPr lang="en-US" altLang="zh-CN">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儿童专用描述，可以审核通过</a:t>
            </a:r>
            <a:r>
              <a:rPr lang="en-US" altLang="zh-CN">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kern="100" dirty="0">
                <a:solidFill>
                  <a:schemeClr val="tx1"/>
                </a:solidFill>
                <a:latin typeface="微软雅黑" panose="020B0503020204020204" pitchFamily="34" charset="-122"/>
                <a:ea typeface="微软雅黑" panose="020B0503020204020204" pitchFamily="34" charset="-122"/>
                <a:sym typeface="+mn-ea"/>
              </a:rPr>
              <a:t>商品主图信息应与商品名称中的型号参数信息保持一致。</a:t>
            </a:r>
            <a:endParaRPr lang="zh-CN" altLang="en-US" kern="100" dirty="0">
              <a:solidFill>
                <a:schemeClr val="tx1"/>
              </a:solidFill>
              <a:latin typeface="微软雅黑" panose="020B0503020204020204" pitchFamily="34" charset="-122"/>
              <a:ea typeface="微软雅黑" panose="020B0503020204020204" pitchFamily="34" charset="-122"/>
              <a:sym typeface="+mn-ea"/>
            </a:endParaRPr>
          </a:p>
          <a:p>
            <a:pPr marL="285750" indent="-285750" algn="l" fontAlgn="auto">
              <a:lnSpc>
                <a:spcPts val="2500"/>
              </a:lnSpc>
              <a:buFont typeface="Arial" panose="020B0604020202020204" pitchFamily="34" charset="0"/>
              <a:buChar char="•"/>
            </a:pPr>
            <a:r>
              <a:rPr lang="zh-CN" altLang="en-US" b="1" kern="100" dirty="0">
                <a:solidFill>
                  <a:schemeClr val="tx1"/>
                </a:solidFill>
                <a:latin typeface="微软雅黑" panose="020B0503020204020204" pitchFamily="34" charset="-122"/>
                <a:ea typeface="微软雅黑" panose="020B0503020204020204" pitchFamily="34" charset="-122"/>
                <a:sym typeface="+mn-ea"/>
              </a:rPr>
              <a:t>主图商品颜色：</a:t>
            </a:r>
            <a:r>
              <a:rPr lang="zh-CN" altLang="en-US" kern="100" dirty="0">
                <a:solidFill>
                  <a:schemeClr val="tx1"/>
                </a:solidFill>
                <a:latin typeface="微软雅黑" panose="020B0503020204020204" pitchFamily="34" charset="-122"/>
                <a:ea typeface="微软雅黑" panose="020B0503020204020204" pitchFamily="34" charset="-122"/>
                <a:sym typeface="+mn-ea"/>
              </a:rPr>
              <a:t>商品第一张主图与标准库名称中的颜色保持一致，</a:t>
            </a:r>
            <a:r>
              <a:rPr lang="zh-CN" altLang="en-US">
                <a:solidFill>
                  <a:schemeClr val="tx1"/>
                </a:solidFill>
                <a:sym typeface="+mn-ea"/>
              </a:rPr>
              <a:t>有颜色要求的小类，明确颜色；</a:t>
            </a:r>
            <a:r>
              <a:rPr lang="zh-CN" altLang="en-US">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无颜色要求的小类可包含多种颜色。</a:t>
            </a:r>
            <a:endParaRPr lang="zh-CN" altLang="en-US">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285750" indent="-285750" algn="l" fontAlgn="auto">
              <a:lnSpc>
                <a:spcPts val="2500"/>
              </a:lnSpc>
              <a:buFont typeface="Arial" panose="020B0604020202020204" pitchFamily="34" charset="0"/>
              <a:buChar char="•"/>
            </a:pPr>
            <a:endParaRPr lang="zh-CN" altLang="en-US" kern="100" dirty="0">
              <a:solidFill>
                <a:schemeClr val="tx1"/>
              </a:solidFill>
              <a:latin typeface="微软雅黑" panose="020B0503020204020204" pitchFamily="34" charset="-122"/>
              <a:ea typeface="微软雅黑" panose="020B0503020204020204" pitchFamily="34" charset="-122"/>
              <a:sym typeface="+mn-ea"/>
            </a:endParaRPr>
          </a:p>
          <a:p>
            <a:pPr marL="285750" indent="-285750" algn="l" fontAlgn="auto">
              <a:lnSpc>
                <a:spcPts val="2500"/>
              </a:lnSpc>
              <a:buFont typeface="Arial" panose="020B0604020202020204" pitchFamily="34" charset="0"/>
              <a:buChar char="•"/>
            </a:pPr>
            <a:endParaRPr lang="zh-CN" altLang="en-US" kern="100" dirty="0">
              <a:solidFill>
                <a:schemeClr val="tx1"/>
              </a:solidFill>
              <a:latin typeface="微软雅黑" panose="020B0503020204020204" pitchFamily="34" charset="-122"/>
              <a:ea typeface="微软雅黑" panose="020B0503020204020204" pitchFamily="34" charset="-122"/>
              <a:sym typeface="+mn-ea"/>
            </a:endParaRPr>
          </a:p>
          <a:p>
            <a:pPr algn="ctr"/>
            <a:endParaRPr lang="zh-CN" altLang="en-US">
              <a:solidFill>
                <a:srgbClr val="FF0000"/>
              </a:solidFill>
            </a:endParaRPr>
          </a:p>
        </p:txBody>
      </p:sp>
      <p:sp>
        <p:nvSpPr>
          <p:cNvPr id="10" name="文本框 9"/>
          <p:cNvSpPr txBox="1"/>
          <p:nvPr/>
        </p:nvSpPr>
        <p:spPr>
          <a:xfrm>
            <a:off x="98425" y="504825"/>
            <a:ext cx="792480" cy="521970"/>
          </a:xfrm>
          <a:prstGeom prst="rect">
            <a:avLst/>
          </a:prstGeom>
          <a:noFill/>
        </p:spPr>
        <p:txBody>
          <a:bodyPr wrap="square" rtlCol="0" anchor="t">
            <a:spAutoFit/>
          </a:bodyPr>
          <a:p>
            <a:r>
              <a:rPr lang="en-US" altLang="zh-CN" sz="2800" b="1" dirty="0">
                <a:solidFill>
                  <a:schemeClr val="bg1"/>
                </a:solidFill>
                <a:latin typeface="微软雅黑" panose="020B0503020204020204" pitchFamily="34" charset="-122"/>
                <a:ea typeface="微软雅黑" panose="020B0503020204020204" pitchFamily="34" charset="-122"/>
                <a:sym typeface="+mn-ea"/>
              </a:rPr>
              <a:t>2.1</a:t>
            </a:r>
            <a:endParaRPr lang="en-US" altLang="zh-CN" sz="2800" b="1" dirty="0">
              <a:solidFill>
                <a:schemeClr val="bg1"/>
              </a:solidFill>
              <a:latin typeface="微软雅黑" panose="020B0503020204020204" pitchFamily="34" charset="-122"/>
              <a:ea typeface="微软雅黑" panose="020B0503020204020204" pitchFamily="34" charset="-122"/>
              <a:sym typeface="+mn-ea"/>
            </a:endParaRPr>
          </a:p>
        </p:txBody>
      </p:sp>
      <p:sp>
        <p:nvSpPr>
          <p:cNvPr id="11" name="矩形 10"/>
          <p:cNvSpPr/>
          <p:nvPr/>
        </p:nvSpPr>
        <p:spPr>
          <a:xfrm>
            <a:off x="8832215" y="4941570"/>
            <a:ext cx="720090" cy="287655"/>
          </a:xfrm>
          <a:prstGeom prst="rect">
            <a:avLst/>
          </a:prstGeom>
          <a:ln w="38100" cmpd="sng">
            <a:solidFill>
              <a:srgbClr val="0070C0"/>
            </a:solidFill>
            <a:prstDash val="solid"/>
          </a:ln>
        </p:spPr>
        <p:txBody>
          <a:bodyPr wrap="square">
            <a:spAutoFit/>
            <a:scene3d>
              <a:camera prst="orthographicFront"/>
              <a:lightRig rig="threePt" dir="t"/>
            </a:scene3d>
          </a:bodyPr>
          <a:p>
            <a:pPr algn="r">
              <a:lnSpc>
                <a:spcPct val="150000"/>
              </a:lnSpc>
            </a:pPr>
            <a:endParaRPr lang="zh-CN" altLang="en-US" sz="1600" b="1" dirty="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094264" y="472770"/>
            <a:ext cx="2672080" cy="521970"/>
          </a:xfrm>
          <a:prstGeom prst="rect">
            <a:avLst/>
          </a:prstGeom>
        </p:spPr>
        <p:txBody>
          <a:bodyPr wrap="none">
            <a:spAutoFit/>
          </a:bodyPr>
          <a:lstStyle/>
          <a:p>
            <a:pPr algn="l" defTabSz="914400">
              <a:defRPr/>
            </a:pPr>
            <a:r>
              <a:rPr lang="zh-CN" altLang="en-US" sz="2800" b="1" dirty="0">
                <a:solidFill>
                  <a:srgbClr val="00706B"/>
                </a:solidFill>
                <a:latin typeface="微软雅黑" panose="020B0503020204020204" pitchFamily="34" charset="-122"/>
                <a:ea typeface="微软雅黑" panose="020B0503020204020204" pitchFamily="34" charset="-122"/>
              </a:rPr>
              <a:t>主图要求及示例</a:t>
            </a:r>
            <a:endParaRPr lang="zh-CN" altLang="en-US" sz="2800" b="1" dirty="0">
              <a:solidFill>
                <a:srgbClr val="00706B"/>
              </a:solidFill>
              <a:latin typeface="微软雅黑" panose="020B0503020204020204" pitchFamily="34" charset="-122"/>
              <a:ea typeface="微软雅黑" panose="020B0503020204020204" pitchFamily="34" charset="-122"/>
            </a:endParaRPr>
          </a:p>
        </p:txBody>
      </p:sp>
      <p:sp>
        <p:nvSpPr>
          <p:cNvPr id="9" name="同侧圆角矩形 42"/>
          <p:cNvSpPr/>
          <p:nvPr/>
        </p:nvSpPr>
        <p:spPr>
          <a:xfrm rot="10800000" flipH="1" flipV="1">
            <a:off x="240665" y="1278890"/>
            <a:ext cx="5063490" cy="5398135"/>
          </a:xfrm>
          <a:prstGeom prst="round2SameRect">
            <a:avLst>
              <a:gd name="adj1" fmla="val 8019"/>
              <a:gd name="adj2" fmla="val 0"/>
            </a:avLst>
          </a:prstGeom>
          <a:gradFill>
            <a:gsLst>
              <a:gs pos="0">
                <a:srgbClr val="48C0DE">
                  <a:alpha val="10000"/>
                  <a:lumMod val="97000"/>
                </a:srgbClr>
              </a:gs>
              <a:gs pos="100000">
                <a:srgbClr val="009488">
                  <a:alpha val="0"/>
                </a:srgbClr>
              </a:gs>
            </a:gsLst>
            <a:lin ang="5400000" scaled="0"/>
          </a:gradFill>
          <a:ln w="12700">
            <a:solidFill>
              <a:schemeClr val="accent1">
                <a:alpha val="4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l" fontAlgn="auto">
              <a:lnSpc>
                <a:spcPts val="2500"/>
              </a:lnSpc>
            </a:pPr>
            <a:endParaRPr lang="zh-CN" altLang="en-US" b="1" kern="100" dirty="0">
              <a:solidFill>
                <a:srgbClr val="00706B"/>
              </a:solidFill>
              <a:latin typeface="微软雅黑" panose="020B0503020204020204" pitchFamily="34" charset="-122"/>
              <a:ea typeface="微软雅黑" panose="020B0503020204020204" pitchFamily="34" charset="-122"/>
              <a:sym typeface="+mn-ea"/>
            </a:endParaRPr>
          </a:p>
          <a:p>
            <a:pPr algn="l" fontAlgn="auto">
              <a:lnSpc>
                <a:spcPts val="2500"/>
              </a:lnSpc>
            </a:pPr>
            <a:endParaRPr lang="zh-CN" altLang="en-US" b="1" kern="100" dirty="0">
              <a:solidFill>
                <a:srgbClr val="00706B"/>
              </a:solidFill>
              <a:latin typeface="微软雅黑" panose="020B0503020204020204" pitchFamily="34" charset="-122"/>
              <a:ea typeface="微软雅黑" panose="020B0503020204020204" pitchFamily="34" charset="-122"/>
              <a:sym typeface="+mn-ea"/>
            </a:endParaRPr>
          </a:p>
          <a:p>
            <a:pPr algn="l" fontAlgn="auto">
              <a:lnSpc>
                <a:spcPts val="2500"/>
              </a:lnSpc>
            </a:pPr>
            <a:r>
              <a:rPr lang="zh-CN" altLang="en-US" b="1" kern="100" dirty="0">
                <a:solidFill>
                  <a:srgbClr val="00706B"/>
                </a:solidFill>
                <a:latin typeface="微软雅黑" panose="020B0503020204020204" pitchFamily="34" charset="-122"/>
                <a:ea typeface="微软雅黑" panose="020B0503020204020204" pitchFamily="34" charset="-122"/>
                <a:sym typeface="+mn-ea"/>
              </a:rPr>
              <a:t>主图要求：</a:t>
            </a:r>
            <a:endParaRPr lang="zh-CN" altLang="en-US" b="1" kern="100" dirty="0">
              <a:solidFill>
                <a:srgbClr val="00706B"/>
              </a:solidFill>
              <a:latin typeface="微软雅黑" panose="020B0503020204020204" pitchFamily="34" charset="-122"/>
              <a:ea typeface="微软雅黑" panose="020B0503020204020204" pitchFamily="34" charset="-122"/>
              <a:sym typeface="+mn-ea"/>
            </a:endParaRPr>
          </a:p>
          <a:p>
            <a:pPr marL="285750" indent="-285750" algn="l" fontAlgn="auto">
              <a:lnSpc>
                <a:spcPts val="2500"/>
              </a:lnSpc>
              <a:buFont typeface="Arial" panose="020B0604020202020204" pitchFamily="34" charset="0"/>
              <a:buChar char="•"/>
            </a:pPr>
            <a:r>
              <a:rPr lang="zh-CN" altLang="en-US" b="1" kern="100" dirty="0">
                <a:solidFill>
                  <a:schemeClr val="tx1"/>
                </a:solidFill>
                <a:latin typeface="微软雅黑" panose="020B0503020204020204" pitchFamily="34" charset="-122"/>
                <a:ea typeface="微软雅黑" panose="020B0503020204020204" pitchFamily="34" charset="-122"/>
                <a:sym typeface="+mn-ea"/>
              </a:rPr>
              <a:t>主图数量：</a:t>
            </a:r>
            <a:r>
              <a:rPr lang="zh-CN" altLang="en-US" kern="100" dirty="0">
                <a:solidFill>
                  <a:schemeClr val="tx1"/>
                </a:solidFill>
                <a:latin typeface="微软雅黑" panose="020B0503020204020204" pitchFamily="34" charset="-122"/>
                <a:ea typeface="微软雅黑" panose="020B0503020204020204" pitchFamily="34" charset="-122"/>
                <a:sym typeface="+mn-ea"/>
              </a:rPr>
              <a:t>主图张数大于等于2张，至少包含1张商品整体外观图。</a:t>
            </a:r>
            <a:endParaRPr lang="zh-CN" altLang="en-US" u="sng" kern="100" dirty="0">
              <a:solidFill>
                <a:schemeClr val="tx1"/>
              </a:solidFill>
              <a:latin typeface="微软雅黑" panose="020B0503020204020204" pitchFamily="34" charset="-122"/>
              <a:ea typeface="微软雅黑" panose="020B0503020204020204" pitchFamily="34" charset="-122"/>
              <a:sym typeface="+mn-ea"/>
            </a:endParaRPr>
          </a:p>
          <a:p>
            <a:pPr marL="285750" indent="-285750" algn="l" fontAlgn="auto">
              <a:lnSpc>
                <a:spcPts val="2500"/>
              </a:lnSpc>
              <a:buFont typeface="Arial" panose="020B0604020202020204" pitchFamily="34" charset="0"/>
              <a:buChar char="•"/>
            </a:pPr>
            <a:r>
              <a:rPr lang="zh-CN" altLang="en-US"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主图质量：</a:t>
            </a:r>
            <a:r>
              <a:rPr lang="zh-CN" altLang="en-US" kern="100" dirty="0">
                <a:solidFill>
                  <a:schemeClr val="tx1"/>
                </a:solidFill>
                <a:latin typeface="微软雅黑" panose="020B0503020204020204" pitchFamily="34" charset="-122"/>
                <a:ea typeface="微软雅黑" panose="020B0503020204020204" pitchFamily="34" charset="-122"/>
                <a:sym typeface="+mn-ea"/>
              </a:rPr>
              <a:t>主图图片清晰可辨、不模糊，不得出现供应商信息(原厂除外)、国网logo字样、</a:t>
            </a:r>
            <a:r>
              <a:rPr lang="zh-CN" altLang="en-US">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广告法涉及的禁用词汇</a:t>
            </a:r>
            <a:r>
              <a:rPr lang="zh-CN" altLang="en-US" kern="100" dirty="0">
                <a:solidFill>
                  <a:schemeClr val="tx1"/>
                </a:solidFill>
                <a:latin typeface="微软雅黑" panose="020B0503020204020204" pitchFamily="34" charset="-122"/>
                <a:ea typeface="微软雅黑" panose="020B0503020204020204" pitchFamily="34" charset="-122"/>
                <a:sym typeface="+mn-ea"/>
              </a:rPr>
              <a:t>、个人电话信息、促销打折、积分兑换、赠品、水印、游戏专用、婴儿/儿童专用、发货时效性、发票税率等信息。(注:如果包含婴儿/儿童适用场景，但并未出现婴儿/儿童专用描述，可以审核通过)。商品主图信息应与商品名称中的型号参数信息保持一致</a:t>
            </a:r>
            <a:r>
              <a:rPr lang="zh-CN" altLang="en-US" kern="100" dirty="0">
                <a:solidFill>
                  <a:schemeClr val="tx1"/>
                </a:solidFill>
                <a:latin typeface="微软雅黑" panose="020B0503020204020204" pitchFamily="34" charset="-122"/>
                <a:ea typeface="微软雅黑" panose="020B0503020204020204" pitchFamily="34" charset="-122"/>
                <a:sym typeface="+mn-ea"/>
              </a:rPr>
              <a:t>。</a:t>
            </a:r>
            <a:endParaRPr lang="zh-CN" altLang="en-US" kern="100" dirty="0">
              <a:solidFill>
                <a:schemeClr val="tx1"/>
              </a:solidFill>
              <a:latin typeface="微软雅黑" panose="020B0503020204020204" pitchFamily="34" charset="-122"/>
              <a:ea typeface="微软雅黑" panose="020B0503020204020204" pitchFamily="34" charset="-122"/>
              <a:sym typeface="+mn-ea"/>
            </a:endParaRPr>
          </a:p>
          <a:p>
            <a:pPr marL="285750" indent="-285750" algn="l" fontAlgn="auto">
              <a:lnSpc>
                <a:spcPts val="2500"/>
              </a:lnSpc>
              <a:buFont typeface="Arial" panose="020B0604020202020204" pitchFamily="34" charset="0"/>
              <a:buChar char="•"/>
            </a:pPr>
            <a:r>
              <a:rPr lang="zh-CN" altLang="en-US" b="1" kern="100" dirty="0">
                <a:solidFill>
                  <a:schemeClr val="tx1"/>
                </a:solidFill>
                <a:latin typeface="微软雅黑" panose="020B0503020204020204" pitchFamily="34" charset="-122"/>
                <a:ea typeface="微软雅黑" panose="020B0503020204020204" pitchFamily="34" charset="-122"/>
                <a:sym typeface="+mn-ea"/>
              </a:rPr>
              <a:t>主图商品颜色：</a:t>
            </a:r>
            <a:r>
              <a:rPr lang="zh-CN" altLang="en-US" kern="100" dirty="0">
                <a:solidFill>
                  <a:schemeClr val="tx1"/>
                </a:solidFill>
                <a:latin typeface="微软雅黑" panose="020B0503020204020204" pitchFamily="34" charset="-122"/>
                <a:ea typeface="微软雅黑" panose="020B0503020204020204" pitchFamily="34" charset="-122"/>
                <a:sym typeface="+mn-ea"/>
              </a:rPr>
              <a:t>商品第一张主图与标准库名称中的颜色保持一致，</a:t>
            </a:r>
            <a:r>
              <a:rPr lang="zh-CN" altLang="en-US">
                <a:solidFill>
                  <a:schemeClr val="tx1"/>
                </a:solidFill>
                <a:sym typeface="+mn-ea"/>
              </a:rPr>
              <a:t>有颜色要求的小类，明确颜色；</a:t>
            </a:r>
            <a:r>
              <a:rPr lang="zh-CN" altLang="en-US">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无颜色要求的小类可包含多种颜色。</a:t>
            </a:r>
            <a:endParaRPr lang="zh-CN" altLang="en-US">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285750" indent="-285750" algn="l" fontAlgn="auto">
              <a:lnSpc>
                <a:spcPts val="2500"/>
              </a:lnSpc>
              <a:buFont typeface="Arial" panose="020B0604020202020204" pitchFamily="34" charset="0"/>
              <a:buChar char="•"/>
            </a:pPr>
            <a:endParaRPr lang="zh-CN" altLang="en-US" kern="100" dirty="0">
              <a:solidFill>
                <a:schemeClr val="tx1"/>
              </a:solidFill>
              <a:latin typeface="微软雅黑" panose="020B0503020204020204" pitchFamily="34" charset="-122"/>
              <a:ea typeface="微软雅黑" panose="020B0503020204020204" pitchFamily="34" charset="-122"/>
              <a:sym typeface="+mn-ea"/>
            </a:endParaRPr>
          </a:p>
          <a:p>
            <a:pPr marL="285750" indent="-285750" algn="l" fontAlgn="auto">
              <a:lnSpc>
                <a:spcPts val="2500"/>
              </a:lnSpc>
              <a:buFont typeface="Arial" panose="020B0604020202020204" pitchFamily="34" charset="0"/>
              <a:buChar char="•"/>
            </a:pPr>
            <a:endParaRPr lang="zh-CN" altLang="en-US" kern="100" dirty="0">
              <a:solidFill>
                <a:schemeClr val="tx1"/>
              </a:solidFill>
              <a:latin typeface="微软雅黑" panose="020B0503020204020204" pitchFamily="34" charset="-122"/>
              <a:ea typeface="微软雅黑" panose="020B0503020204020204" pitchFamily="34" charset="-122"/>
              <a:sym typeface="+mn-ea"/>
            </a:endParaRPr>
          </a:p>
          <a:p>
            <a:pPr algn="ctr"/>
            <a:endParaRPr lang="zh-CN" altLang="en-US">
              <a:solidFill>
                <a:srgbClr val="FF0000"/>
              </a:solidFill>
            </a:endParaRPr>
          </a:p>
        </p:txBody>
      </p:sp>
      <p:sp>
        <p:nvSpPr>
          <p:cNvPr id="10" name="文本框 9"/>
          <p:cNvSpPr txBox="1"/>
          <p:nvPr/>
        </p:nvSpPr>
        <p:spPr>
          <a:xfrm>
            <a:off x="98425" y="504825"/>
            <a:ext cx="792480" cy="521970"/>
          </a:xfrm>
          <a:prstGeom prst="rect">
            <a:avLst/>
          </a:prstGeom>
          <a:noFill/>
        </p:spPr>
        <p:txBody>
          <a:bodyPr wrap="square" rtlCol="0" anchor="t">
            <a:spAutoFit/>
          </a:bodyPr>
          <a:p>
            <a:r>
              <a:rPr lang="en-US" altLang="zh-CN" sz="2800" b="1" dirty="0">
                <a:solidFill>
                  <a:schemeClr val="bg1"/>
                </a:solidFill>
                <a:latin typeface="微软雅黑" panose="020B0503020204020204" pitchFamily="34" charset="-122"/>
                <a:ea typeface="微软雅黑" panose="020B0503020204020204" pitchFamily="34" charset="-122"/>
                <a:sym typeface="+mn-ea"/>
              </a:rPr>
              <a:t>2.1</a:t>
            </a:r>
            <a:endParaRPr lang="en-US" altLang="zh-CN" sz="2800" b="1" dirty="0">
              <a:solidFill>
                <a:schemeClr val="bg1"/>
              </a:solidFill>
              <a:latin typeface="微软雅黑" panose="020B0503020204020204" pitchFamily="34" charset="-122"/>
              <a:ea typeface="微软雅黑" panose="020B0503020204020204" pitchFamily="34" charset="-122"/>
              <a:sym typeface="+mn-ea"/>
            </a:endParaRPr>
          </a:p>
        </p:txBody>
      </p:sp>
      <p:sp>
        <p:nvSpPr>
          <p:cNvPr id="2" name="文本框 1"/>
          <p:cNvSpPr txBox="1"/>
          <p:nvPr/>
        </p:nvSpPr>
        <p:spPr>
          <a:xfrm>
            <a:off x="5592445" y="1484630"/>
            <a:ext cx="6372225" cy="3784600"/>
          </a:xfrm>
          <a:prstGeom prst="rect">
            <a:avLst/>
          </a:prstGeom>
          <a:noFill/>
        </p:spPr>
        <p:txBody>
          <a:bodyPr wrap="square" rtlCol="0">
            <a:spAutoFit/>
          </a:bodyPr>
          <a:p>
            <a:r>
              <a:rPr lang="zh-CN" altLang="en-US" sz="1200" b="1"/>
              <a:t>1.夸张宣传：</a:t>
            </a:r>
            <a:r>
              <a:rPr lang="zh-CN" altLang="en-US" sz="1200"/>
              <a:t>最佳、最好、最优、最大、最高、最高级、最低、最低价、最便宜、最先进、最科学、最时尚、最受欢迎、绝对、唯一、100%、首个、顶级、 中国第一、全国第一、行业第一、销量第一、排名第一、第一品牌、全网唯一、仅此一家、销量冠军、国家级、世界级、顶级、顶尖、极品、极致、终极、极致、宇宙级、极品、全网最低、史上最强、领导品牌、王牌、万能、永不、特效、首个、首选、首屈一指、独家、独家配方、全国首家、国家领导人推荐、国家机关推荐</a:t>
            </a:r>
            <a:endParaRPr lang="zh-CN" altLang="en-US" sz="1200"/>
          </a:p>
          <a:p>
            <a:r>
              <a:rPr lang="zh-CN" altLang="en-US" sz="1200" b="1"/>
              <a:t>2.不得出现供应商信息（原厂除外）：</a:t>
            </a:r>
            <a:r>
              <a:rPr lang="zh-CN" altLang="en-US" sz="1200"/>
              <a:t>品牌授权</a:t>
            </a:r>
            <a:endParaRPr lang="zh-CN" altLang="en-US" sz="1200"/>
          </a:p>
          <a:p>
            <a:r>
              <a:rPr lang="zh-CN" altLang="en-US" sz="1200" b="1"/>
              <a:t>3.面向特殊客户描述：</a:t>
            </a:r>
            <a:r>
              <a:rPr lang="zh-CN" altLang="en-US" sz="1200"/>
              <a:t>国网、电网、国家电网、国企、央企、政府采购、央企专供、国家专供、国家特供、军队特供、领导、礼品、高端、手机专用、婴儿专用、儿童专用、游戏专用</a:t>
            </a:r>
            <a:endParaRPr lang="zh-CN" altLang="en-US" sz="1200"/>
          </a:p>
          <a:p>
            <a:r>
              <a:rPr lang="zh-CN" altLang="en-US" sz="1200" b="1"/>
              <a:t>4.销售承诺：</a:t>
            </a:r>
            <a:r>
              <a:rPr lang="zh-CN" altLang="en-US" sz="1200"/>
              <a:t>发货时效、发票点数、发票、报销、假一赔十、实际收货为准、最终解释权、定制、可选</a:t>
            </a:r>
            <a:endParaRPr lang="zh-CN" altLang="en-US" sz="1200"/>
          </a:p>
          <a:p>
            <a:r>
              <a:rPr lang="zh-CN" altLang="en-US" sz="1200" b="1"/>
              <a:t>5.销售活动：</a:t>
            </a:r>
            <a:r>
              <a:rPr lang="zh-CN" altLang="en-US" sz="1200"/>
              <a:t>促销、打折、积分兑换、赠品、赠送、礼赠、内部价、特批、买赠、优惠、特价、分期、利息、利率、白条、最低价、全网最低、仅限今天、最后一天、内部价、员工价 </a:t>
            </a:r>
            <a:endParaRPr lang="zh-CN" altLang="en-US" sz="1200"/>
          </a:p>
          <a:p>
            <a:r>
              <a:rPr lang="zh-CN" altLang="en-US" sz="1200" b="1"/>
              <a:t>6.国家相关：</a:t>
            </a:r>
            <a:r>
              <a:rPr lang="zh-CN" altLang="en-US" sz="1200"/>
              <a:t>国家领导人姓名和肖像；国家机构：国务院、中央军委、军队、武警、军用、警用、军事、军工、军品、军工品质、军用级材料；敏感事件与政策：文革、港独、台独、藏独、台湾；</a:t>
            </a:r>
            <a:endParaRPr lang="zh-CN" altLang="en-US" sz="1200"/>
          </a:p>
          <a:p>
            <a:r>
              <a:rPr lang="zh-CN" altLang="en-US" sz="1200" b="1"/>
              <a:t>7.违法风险：</a:t>
            </a:r>
            <a:r>
              <a:rPr lang="zh-CN" altLang="en-US" sz="1200"/>
              <a:t>贪污、腐败、走私、盗版、假货；枪支、炸药、毒品、管制刀具、监听、窃听、破解、高仿、复刻、同款、成人、性感、刷单、套现、代开发票；</a:t>
            </a:r>
            <a:endParaRPr lang="zh-CN" altLang="en-US" sz="1200"/>
          </a:p>
          <a:p>
            <a:r>
              <a:rPr lang="zh-CN" altLang="en-US" sz="1200" b="1"/>
              <a:t>8.其他：</a:t>
            </a:r>
            <a:r>
              <a:rPr lang="zh-CN" altLang="en-US" sz="1200"/>
              <a:t>风水、招财、辟邪、包治百病、彻底根治、治疗、保健、抗癌、防癌、治病、0风险、根治、治愈</a:t>
            </a:r>
            <a:endParaRPr lang="zh-CN" altLang="en-US" sz="1200"/>
          </a:p>
        </p:txBody>
      </p:sp>
      <p:pic>
        <p:nvPicPr>
          <p:cNvPr id="6" name="图片 5"/>
          <p:cNvPicPr>
            <a:picLocks noChangeAspect="1"/>
          </p:cNvPicPr>
          <p:nvPr/>
        </p:nvPicPr>
        <p:blipFill>
          <a:blip r:embed="rId1"/>
          <a:stretch>
            <a:fillRect/>
          </a:stretch>
        </p:blipFill>
        <p:spPr>
          <a:xfrm>
            <a:off x="5735955" y="5895975"/>
            <a:ext cx="857250" cy="781050"/>
          </a:xfrm>
          <a:prstGeom prst="rect">
            <a:avLst/>
          </a:prstGeom>
        </p:spPr>
      </p:pic>
      <p:sp>
        <p:nvSpPr>
          <p:cNvPr id="12" name="文本框 11"/>
          <p:cNvSpPr txBox="1"/>
          <p:nvPr/>
        </p:nvSpPr>
        <p:spPr>
          <a:xfrm>
            <a:off x="6888480" y="5963920"/>
            <a:ext cx="4528820" cy="922020"/>
          </a:xfrm>
          <a:prstGeom prst="rect">
            <a:avLst/>
          </a:prstGeom>
          <a:noFill/>
        </p:spPr>
        <p:txBody>
          <a:bodyPr wrap="square" rtlCol="0">
            <a:spAutoFit/>
          </a:bodyPr>
          <a:p>
            <a:r>
              <a:rPr lang="zh-CN" altLang="en-US" b="1">
                <a:solidFill>
                  <a:srgbClr val="FF0000"/>
                </a:solidFill>
              </a:rPr>
              <a:t>上述敏感词在主图及详情图中均不可出现，同时指南中负面清单的涉及词语及相关内容在主图及详情中均不可出现，否则审核</a:t>
            </a:r>
            <a:r>
              <a:rPr lang="zh-CN" altLang="en-US" b="1">
                <a:solidFill>
                  <a:srgbClr val="FF0000"/>
                </a:solidFill>
              </a:rPr>
              <a:t>拒绝。</a:t>
            </a:r>
            <a:endParaRPr lang="zh-CN" altLang="en-US" b="1">
              <a:solidFill>
                <a:srgbClr val="FF0000"/>
              </a:solidFill>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srcRect/>
          <a:stretch>
            <a:fillRect/>
          </a:stretch>
        </p:blipFill>
        <p:spPr>
          <a:xfrm>
            <a:off x="5735955" y="1917065"/>
            <a:ext cx="2143125" cy="2131060"/>
          </a:xfrm>
          <a:prstGeom prst="rect">
            <a:avLst/>
          </a:prstGeom>
          <a:ln>
            <a:solidFill>
              <a:schemeClr val="tx1">
                <a:lumMod val="50000"/>
                <a:lumOff val="50000"/>
              </a:schemeClr>
            </a:solidFill>
          </a:ln>
        </p:spPr>
      </p:pic>
      <p:sp>
        <p:nvSpPr>
          <p:cNvPr id="19" name="矩形 18"/>
          <p:cNvSpPr/>
          <p:nvPr/>
        </p:nvSpPr>
        <p:spPr>
          <a:xfrm>
            <a:off x="1094264" y="472770"/>
            <a:ext cx="2672080" cy="521970"/>
          </a:xfrm>
          <a:prstGeom prst="rect">
            <a:avLst/>
          </a:prstGeom>
        </p:spPr>
        <p:txBody>
          <a:bodyPr wrap="none">
            <a:spAutoFit/>
          </a:bodyPr>
          <a:lstStyle/>
          <a:p>
            <a:pPr algn="l" defTabSz="914400">
              <a:defRPr/>
            </a:pPr>
            <a:r>
              <a:rPr lang="zh-CN" altLang="en-US" sz="2800" b="1" dirty="0">
                <a:solidFill>
                  <a:srgbClr val="00706B"/>
                </a:solidFill>
                <a:latin typeface="微软雅黑" panose="020B0503020204020204" pitchFamily="34" charset="-122"/>
                <a:ea typeface="微软雅黑" panose="020B0503020204020204" pitchFamily="34" charset="-122"/>
              </a:rPr>
              <a:t>主图要求及示例</a:t>
            </a:r>
            <a:endParaRPr lang="zh-CN" altLang="en-US" sz="2800" b="1" dirty="0">
              <a:solidFill>
                <a:srgbClr val="00706B"/>
              </a:solidFill>
              <a:latin typeface="微软雅黑" panose="020B0503020204020204" pitchFamily="34" charset="-122"/>
              <a:ea typeface="微软雅黑" panose="020B0503020204020204" pitchFamily="34" charset="-122"/>
            </a:endParaRPr>
          </a:p>
        </p:txBody>
      </p:sp>
      <p:pic>
        <p:nvPicPr>
          <p:cNvPr id="6" name="图片 5"/>
          <p:cNvPicPr>
            <a:picLocks noChangeAspect="1"/>
          </p:cNvPicPr>
          <p:nvPr/>
        </p:nvPicPr>
        <p:blipFill>
          <a:blip r:embed="rId2"/>
          <a:stretch>
            <a:fillRect/>
          </a:stretch>
        </p:blipFill>
        <p:spPr>
          <a:xfrm>
            <a:off x="5664200" y="4652010"/>
            <a:ext cx="4015740" cy="2193290"/>
          </a:xfrm>
          <a:prstGeom prst="rect">
            <a:avLst/>
          </a:prstGeom>
        </p:spPr>
      </p:pic>
      <p:sp>
        <p:nvSpPr>
          <p:cNvPr id="8" name="文本框 7"/>
          <p:cNvSpPr txBox="1"/>
          <p:nvPr/>
        </p:nvSpPr>
        <p:spPr>
          <a:xfrm>
            <a:off x="5664200" y="4130040"/>
            <a:ext cx="6281420" cy="460375"/>
          </a:xfrm>
          <a:prstGeom prst="rect">
            <a:avLst/>
          </a:prstGeom>
          <a:noFill/>
        </p:spPr>
        <p:txBody>
          <a:bodyPr wrap="square" rtlCol="0" anchor="t">
            <a:spAutoFit/>
          </a:bodyPr>
          <a:p>
            <a:pPr lvl="0" algn="l">
              <a:buClrTx/>
              <a:buSzTx/>
              <a:buFontTx/>
              <a:defRPr/>
            </a:pPr>
            <a:r>
              <a:rPr lang="zh-CN" altLang="en-US" sz="2400" dirty="0">
                <a:solidFill>
                  <a:srgbClr val="FF0000"/>
                </a:solidFill>
                <a:latin typeface="微软雅黑" panose="020B0503020204020204" pitchFamily="34" charset="-122"/>
                <a:ea typeface="微软雅黑" panose="020B0503020204020204" pitchFamily="34" charset="-122"/>
                <a:sym typeface="+mn-ea"/>
              </a:rPr>
              <a:t>错误案例-</a:t>
            </a:r>
            <a:r>
              <a:rPr lang="zh-CN" altLang="en-US" sz="2400" dirty="0">
                <a:solidFill>
                  <a:srgbClr val="FF0000"/>
                </a:solidFill>
                <a:latin typeface="微软雅黑" panose="020B0503020204020204" pitchFamily="34" charset="-122"/>
                <a:ea typeface="微软雅黑" panose="020B0503020204020204" pitchFamily="34" charset="-122"/>
                <a:sym typeface="+mn-ea"/>
              </a:rPr>
              <a:t>主图信息与标准库名称不符</a:t>
            </a:r>
            <a:endParaRPr lang="zh-CN" altLang="en-US" sz="2400" dirty="0">
              <a:solidFill>
                <a:srgbClr val="FF0000"/>
              </a:solidFill>
              <a:latin typeface="微软雅黑" panose="020B0503020204020204" pitchFamily="34" charset="-122"/>
              <a:ea typeface="微软雅黑" panose="020B0503020204020204" pitchFamily="34" charset="-122"/>
              <a:sym typeface="+mn-ea"/>
            </a:endParaRPr>
          </a:p>
        </p:txBody>
      </p:sp>
      <p:pic>
        <p:nvPicPr>
          <p:cNvPr id="5" name="图片 4"/>
          <p:cNvPicPr>
            <a:picLocks noChangeAspect="1"/>
          </p:cNvPicPr>
          <p:nvPr/>
        </p:nvPicPr>
        <p:blipFill>
          <a:blip r:embed="rId3"/>
          <a:stretch>
            <a:fillRect/>
          </a:stretch>
        </p:blipFill>
        <p:spPr>
          <a:xfrm>
            <a:off x="10488295" y="5085080"/>
            <a:ext cx="857250" cy="781050"/>
          </a:xfrm>
          <a:prstGeom prst="rect">
            <a:avLst/>
          </a:prstGeom>
        </p:spPr>
      </p:pic>
      <p:pic>
        <p:nvPicPr>
          <p:cNvPr id="13" name="图片 12"/>
          <p:cNvPicPr>
            <a:picLocks noChangeAspect="1"/>
          </p:cNvPicPr>
          <p:nvPr/>
        </p:nvPicPr>
        <p:blipFill>
          <a:blip r:embed="rId4"/>
          <a:stretch>
            <a:fillRect/>
          </a:stretch>
        </p:blipFill>
        <p:spPr>
          <a:xfrm>
            <a:off x="10487978" y="2781530"/>
            <a:ext cx="844550" cy="775335"/>
          </a:xfrm>
          <a:prstGeom prst="rect">
            <a:avLst/>
          </a:prstGeom>
        </p:spPr>
      </p:pic>
      <p:sp>
        <p:nvSpPr>
          <p:cNvPr id="37900" name="文本框 2"/>
          <p:cNvSpPr txBox="1"/>
          <p:nvPr/>
        </p:nvSpPr>
        <p:spPr>
          <a:xfrm>
            <a:off x="7968615" y="2060575"/>
            <a:ext cx="2439035" cy="1141095"/>
          </a:xfrm>
          <a:prstGeom prst="rect">
            <a:avLst/>
          </a:prstGeom>
          <a:solidFill>
            <a:schemeClr val="accent4">
              <a:lumMod val="20000"/>
              <a:lumOff val="80000"/>
            </a:schemeClr>
          </a:solidFill>
          <a:ln w="9525">
            <a:noFill/>
          </a:ln>
        </p:spPr>
        <p:txBody>
          <a:bodyPr wrap="square">
            <a:noAutofit/>
          </a:bodyPr>
          <a:lstStyle>
            <a:lvl1pPr marL="342900" indent="-342900" algn="l" rtl="0" eaLnBrk="0" fontAlgn="base" hangingPunct="0">
              <a:spcBef>
                <a:spcPct val="20000"/>
              </a:spcBef>
              <a:spcAft>
                <a:spcPct val="0"/>
              </a:spcAft>
              <a:buClr>
                <a:srgbClr val="006666"/>
              </a:buClr>
              <a:buFont typeface="Wingdings" panose="05000000000000000000" pitchFamily="2" charset="2"/>
              <a:buChar char="q"/>
              <a:defRPr sz="2400">
                <a:solidFill>
                  <a:schemeClr val="tx1"/>
                </a:solidFill>
                <a:latin typeface="+mn-lt"/>
                <a:ea typeface="+mn-ea"/>
                <a:cs typeface="+mn-cs"/>
              </a:defRPr>
            </a:lvl1pPr>
            <a:lvl2pPr marL="742950" indent="-285750" algn="l" rtl="0" eaLnBrk="0" fontAlgn="base" hangingPunct="0">
              <a:spcBef>
                <a:spcPct val="20000"/>
              </a:spcBef>
              <a:spcAft>
                <a:spcPct val="0"/>
              </a:spcAft>
              <a:buClr>
                <a:srgbClr val="006666"/>
              </a:buClr>
              <a:buFont typeface="Wingdings" panose="05000000000000000000" pitchFamily="2" charset="2"/>
              <a:buChar char="u"/>
              <a:defRPr sz="2000" b="1">
                <a:solidFill>
                  <a:schemeClr val="tx1"/>
                </a:solidFill>
                <a:latin typeface="+mn-lt"/>
                <a:ea typeface="+mn-ea"/>
              </a:defRPr>
            </a:lvl2pPr>
            <a:lvl3pPr marL="1143000" indent="-228600" algn="l" rtl="0" eaLnBrk="0" fontAlgn="base" hangingPunct="0">
              <a:spcBef>
                <a:spcPct val="20000"/>
              </a:spcBef>
              <a:spcAft>
                <a:spcPct val="0"/>
              </a:spcAft>
              <a:buClr>
                <a:srgbClr val="006666"/>
              </a:buClr>
              <a:buFont typeface="Wingdings" panose="05000000000000000000" pitchFamily="2" charset="2"/>
              <a:buChar char="l"/>
              <a:defRPr sz="2000" b="1">
                <a:solidFill>
                  <a:schemeClr val="tx1"/>
                </a:solidFill>
                <a:latin typeface="+mn-lt"/>
                <a:ea typeface="+mn-ea"/>
              </a:defRPr>
            </a:lvl3pPr>
            <a:lvl4pPr marL="1600200" indent="-228600" algn="l" rtl="0" eaLnBrk="0" fontAlgn="base" hangingPunct="0">
              <a:spcBef>
                <a:spcPct val="20000"/>
              </a:spcBef>
              <a:spcAft>
                <a:spcPct val="0"/>
              </a:spcAft>
              <a:buClr>
                <a:srgbClr val="006666"/>
              </a:buClr>
              <a:buFont typeface="Wingdings" panose="05000000000000000000" pitchFamily="2" charset="2"/>
              <a:buChar char="n"/>
              <a:defRPr sz="2000" b="1">
                <a:solidFill>
                  <a:schemeClr val="tx1"/>
                </a:solidFill>
                <a:latin typeface="+mn-lt"/>
                <a:ea typeface="+mn-ea"/>
              </a:defRPr>
            </a:lvl4pPr>
            <a:lvl5pPr marL="2056130" indent="-227330" algn="l" rtl="0" eaLnBrk="0" fontAlgn="base" hangingPunct="0">
              <a:spcBef>
                <a:spcPct val="20000"/>
              </a:spcBef>
              <a:spcAft>
                <a:spcPct val="0"/>
              </a:spcAft>
              <a:buClr>
                <a:srgbClr val="006666"/>
              </a:buClr>
              <a:buFont typeface="Arial" panose="020B0604020202020204" pitchFamily="34" charset="0"/>
              <a:buChar char="»"/>
              <a:defRPr sz="2000" b="1">
                <a:solidFill>
                  <a:schemeClr val="tx1"/>
                </a:solidFill>
                <a:latin typeface="+mn-lt"/>
                <a:ea typeface="+mn-ea"/>
              </a:defRPr>
            </a:lvl5pPr>
          </a:lstStyle>
          <a:p>
            <a:pPr marL="0" lvl="0" indent="0" algn="just">
              <a:lnSpc>
                <a:spcPct val="130000"/>
              </a:lnSpc>
              <a:spcBef>
                <a:spcPts val="0"/>
              </a:spcBef>
              <a:buSzTx/>
              <a:buNone/>
            </a:pPr>
            <a:r>
              <a:rPr lang="zh-CN" altLang="en-US" sz="1600" dirty="0">
                <a:latin typeface="微软雅黑" panose="020B0503020204020204" pitchFamily="34" charset="-122"/>
                <a:ea typeface="微软雅黑" panose="020B0503020204020204" pitchFamily="34" charset="-122"/>
                <a:sym typeface="+mn-ea"/>
              </a:rPr>
              <a:t>舒肤佳(Safeguard) </a:t>
            </a:r>
            <a:r>
              <a:rPr lang="zh-CN" altLang="en-US" sz="1600" dirty="0">
                <a:solidFill>
                  <a:srgbClr val="FF0000"/>
                </a:solidFill>
                <a:latin typeface="微软雅黑" panose="020B0503020204020204" pitchFamily="34" charset="-122"/>
                <a:ea typeface="微软雅黑" panose="020B0503020204020204" pitchFamily="34" charset="-122"/>
                <a:sym typeface="+mn-ea"/>
              </a:rPr>
              <a:t>青苹果香型 泡沫抗菌 225ml </a:t>
            </a:r>
            <a:r>
              <a:rPr lang="zh-CN" altLang="en-US" sz="1600" dirty="0">
                <a:latin typeface="微软雅黑" panose="020B0503020204020204" pitchFamily="34" charset="-122"/>
                <a:ea typeface="微软雅黑" panose="020B0503020204020204" pitchFamily="34" charset="-122"/>
                <a:sym typeface="+mn-ea"/>
              </a:rPr>
              <a:t>洗手液(计价单位：瓶)</a:t>
            </a:r>
            <a:endParaRPr lang="zh-CN" altLang="en-US" sz="1600" dirty="0">
              <a:latin typeface="微软雅黑" panose="020B0503020204020204" pitchFamily="34" charset="-122"/>
              <a:ea typeface="微软雅黑" panose="020B0503020204020204" pitchFamily="34" charset="-122"/>
              <a:sym typeface="+mn-ea"/>
            </a:endParaRPr>
          </a:p>
        </p:txBody>
      </p:sp>
      <p:sp>
        <p:nvSpPr>
          <p:cNvPr id="9" name="文本框 8"/>
          <p:cNvSpPr txBox="1"/>
          <p:nvPr/>
        </p:nvSpPr>
        <p:spPr>
          <a:xfrm>
            <a:off x="5664200" y="1341120"/>
            <a:ext cx="6527165" cy="460375"/>
          </a:xfrm>
          <a:prstGeom prst="rect">
            <a:avLst/>
          </a:prstGeom>
          <a:noFill/>
        </p:spPr>
        <p:txBody>
          <a:bodyPr wrap="square" rtlCol="0" anchor="t">
            <a:spAutoFit/>
          </a:bodyPr>
          <a:p>
            <a:pPr lvl="0" algn="just">
              <a:buClrTx/>
              <a:buSzTx/>
              <a:buFontTx/>
            </a:pPr>
            <a:r>
              <a:rPr lang="zh-CN" altLang="en-US" sz="2400" kern="100" dirty="0">
                <a:solidFill>
                  <a:srgbClr val="00B050"/>
                </a:solidFill>
                <a:latin typeface="微软雅黑" panose="020B0503020204020204" pitchFamily="34" charset="-122"/>
                <a:ea typeface="微软雅黑" panose="020B0503020204020204" pitchFamily="34" charset="-122"/>
                <a:sym typeface="+mn-ea"/>
              </a:rPr>
              <a:t>正确案例</a:t>
            </a:r>
            <a:r>
              <a:rPr lang="zh-CN" altLang="en-US" sz="2400" kern="100" dirty="0">
                <a:solidFill>
                  <a:srgbClr val="00B050"/>
                </a:solidFill>
                <a:latin typeface="微软雅黑" panose="020B0503020204020204" pitchFamily="34" charset="-122"/>
                <a:ea typeface="微软雅黑" panose="020B0503020204020204" pitchFamily="34" charset="-122"/>
                <a:sym typeface="+mn-ea"/>
              </a:rPr>
              <a:t>-</a:t>
            </a:r>
            <a:r>
              <a:rPr lang="zh-CN" altLang="en-US" sz="2400" kern="100" dirty="0">
                <a:solidFill>
                  <a:srgbClr val="00B050"/>
                </a:solidFill>
                <a:latin typeface="微软雅黑" panose="020B0503020204020204" pitchFamily="34" charset="-122"/>
                <a:ea typeface="微软雅黑" panose="020B0503020204020204" pitchFamily="34" charset="-122"/>
                <a:sym typeface="+mn-ea"/>
              </a:rPr>
              <a:t>主图与标注库名称</a:t>
            </a:r>
            <a:r>
              <a:rPr lang="zh-CN" altLang="en-US" sz="2400" kern="100" dirty="0">
                <a:solidFill>
                  <a:srgbClr val="00B050"/>
                </a:solidFill>
                <a:latin typeface="微软雅黑" panose="020B0503020204020204" pitchFamily="34" charset="-122"/>
                <a:ea typeface="微软雅黑" panose="020B0503020204020204" pitchFamily="34" charset="-122"/>
                <a:sym typeface="+mn-ea"/>
              </a:rPr>
              <a:t>信息</a:t>
            </a:r>
            <a:r>
              <a:rPr lang="zh-CN" altLang="en-US" sz="2400" kern="100" dirty="0">
                <a:solidFill>
                  <a:srgbClr val="00B050"/>
                </a:solidFill>
                <a:latin typeface="微软雅黑" panose="020B0503020204020204" pitchFamily="34" charset="-122"/>
                <a:ea typeface="微软雅黑" panose="020B0503020204020204" pitchFamily="34" charset="-122"/>
                <a:sym typeface="+mn-ea"/>
              </a:rPr>
              <a:t>一致</a:t>
            </a:r>
            <a:endParaRPr lang="zh-CN" altLang="en-US" sz="2400" kern="100" dirty="0">
              <a:solidFill>
                <a:srgbClr val="00B050"/>
              </a:solidFill>
              <a:latin typeface="微软雅黑" panose="020B0503020204020204" pitchFamily="34" charset="-122"/>
              <a:ea typeface="微软雅黑" panose="020B0503020204020204" pitchFamily="34" charset="-122"/>
              <a:sym typeface="+mn-ea"/>
            </a:endParaRPr>
          </a:p>
        </p:txBody>
      </p:sp>
      <p:sp>
        <p:nvSpPr>
          <p:cNvPr id="7" name="同侧圆角矩形 42"/>
          <p:cNvSpPr/>
          <p:nvPr/>
        </p:nvSpPr>
        <p:spPr>
          <a:xfrm rot="10800000" flipH="1" flipV="1">
            <a:off x="240665" y="1278890"/>
            <a:ext cx="5063490" cy="5398135"/>
          </a:xfrm>
          <a:prstGeom prst="round2SameRect">
            <a:avLst>
              <a:gd name="adj1" fmla="val 8019"/>
              <a:gd name="adj2" fmla="val 0"/>
            </a:avLst>
          </a:prstGeom>
          <a:gradFill>
            <a:gsLst>
              <a:gs pos="0">
                <a:srgbClr val="48C0DE">
                  <a:alpha val="10000"/>
                  <a:lumMod val="97000"/>
                </a:srgbClr>
              </a:gs>
              <a:gs pos="100000">
                <a:srgbClr val="009488">
                  <a:alpha val="0"/>
                </a:srgbClr>
              </a:gs>
            </a:gsLst>
            <a:lin ang="5400000" scaled="0"/>
          </a:gradFill>
          <a:ln w="12700">
            <a:solidFill>
              <a:schemeClr val="accent1">
                <a:alpha val="4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l" fontAlgn="auto">
              <a:lnSpc>
                <a:spcPts val="2500"/>
              </a:lnSpc>
            </a:pPr>
            <a:endParaRPr lang="zh-CN" altLang="en-US" b="1" kern="100" dirty="0">
              <a:solidFill>
                <a:srgbClr val="00706B"/>
              </a:solidFill>
              <a:latin typeface="微软雅黑" panose="020B0503020204020204" pitchFamily="34" charset="-122"/>
              <a:ea typeface="微软雅黑" panose="020B0503020204020204" pitchFamily="34" charset="-122"/>
              <a:sym typeface="+mn-ea"/>
            </a:endParaRPr>
          </a:p>
          <a:p>
            <a:pPr algn="l" fontAlgn="auto">
              <a:lnSpc>
                <a:spcPts val="2500"/>
              </a:lnSpc>
            </a:pPr>
            <a:endParaRPr lang="zh-CN" altLang="en-US" b="1" kern="100" dirty="0">
              <a:solidFill>
                <a:srgbClr val="00706B"/>
              </a:solidFill>
              <a:latin typeface="微软雅黑" panose="020B0503020204020204" pitchFamily="34" charset="-122"/>
              <a:ea typeface="微软雅黑" panose="020B0503020204020204" pitchFamily="34" charset="-122"/>
              <a:sym typeface="+mn-ea"/>
            </a:endParaRPr>
          </a:p>
          <a:p>
            <a:pPr algn="l" fontAlgn="auto">
              <a:lnSpc>
                <a:spcPts val="2500"/>
              </a:lnSpc>
            </a:pPr>
            <a:r>
              <a:rPr lang="zh-CN" altLang="en-US" b="1" kern="100" dirty="0">
                <a:solidFill>
                  <a:srgbClr val="00706B"/>
                </a:solidFill>
                <a:latin typeface="微软雅黑" panose="020B0503020204020204" pitchFamily="34" charset="-122"/>
                <a:ea typeface="微软雅黑" panose="020B0503020204020204" pitchFamily="34" charset="-122"/>
                <a:sym typeface="+mn-ea"/>
              </a:rPr>
              <a:t>主图要求：</a:t>
            </a:r>
            <a:endParaRPr lang="zh-CN" altLang="en-US" b="1" kern="100" dirty="0">
              <a:solidFill>
                <a:srgbClr val="00706B"/>
              </a:solidFill>
              <a:latin typeface="微软雅黑" panose="020B0503020204020204" pitchFamily="34" charset="-122"/>
              <a:ea typeface="微软雅黑" panose="020B0503020204020204" pitchFamily="34" charset="-122"/>
              <a:sym typeface="+mn-ea"/>
            </a:endParaRPr>
          </a:p>
          <a:p>
            <a:pPr marL="285750" indent="-285750" algn="l" fontAlgn="auto">
              <a:lnSpc>
                <a:spcPts val="2500"/>
              </a:lnSpc>
              <a:buFont typeface="Arial" panose="020B0604020202020204" pitchFamily="34" charset="0"/>
              <a:buChar char="•"/>
            </a:pPr>
            <a:r>
              <a:rPr lang="zh-CN" altLang="en-US" b="1" kern="100" dirty="0">
                <a:solidFill>
                  <a:schemeClr val="tx1"/>
                </a:solidFill>
                <a:latin typeface="微软雅黑" panose="020B0503020204020204" pitchFamily="34" charset="-122"/>
                <a:ea typeface="微软雅黑" panose="020B0503020204020204" pitchFamily="34" charset="-122"/>
                <a:sym typeface="+mn-ea"/>
              </a:rPr>
              <a:t>主图数量：</a:t>
            </a:r>
            <a:r>
              <a:rPr lang="zh-CN" altLang="en-US" kern="100" dirty="0">
                <a:solidFill>
                  <a:schemeClr val="tx1"/>
                </a:solidFill>
                <a:latin typeface="微软雅黑" panose="020B0503020204020204" pitchFamily="34" charset="-122"/>
                <a:ea typeface="微软雅黑" panose="020B0503020204020204" pitchFamily="34" charset="-122"/>
                <a:sym typeface="+mn-ea"/>
              </a:rPr>
              <a:t>主图张数大于等于2张，至少包含1张商品整体外观图。</a:t>
            </a:r>
            <a:endParaRPr lang="zh-CN" altLang="en-US" u="sng" kern="100" dirty="0">
              <a:solidFill>
                <a:schemeClr val="tx1"/>
              </a:solidFill>
              <a:latin typeface="微软雅黑" panose="020B0503020204020204" pitchFamily="34" charset="-122"/>
              <a:ea typeface="微软雅黑" panose="020B0503020204020204" pitchFamily="34" charset="-122"/>
              <a:sym typeface="+mn-ea"/>
            </a:endParaRPr>
          </a:p>
          <a:p>
            <a:pPr marL="285750" indent="-285750" algn="l" fontAlgn="auto">
              <a:lnSpc>
                <a:spcPts val="2500"/>
              </a:lnSpc>
              <a:buFont typeface="Arial" panose="020B0604020202020204" pitchFamily="34" charset="0"/>
              <a:buChar char="•"/>
            </a:pPr>
            <a:r>
              <a:rPr lang="zh-CN" altLang="en-US"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主图质量：</a:t>
            </a:r>
            <a:r>
              <a:rPr lang="zh-CN" altLang="en-US">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主图图片清晰可辨、不模糊，不得出现供应商信息</a:t>
            </a:r>
            <a:r>
              <a:rPr lang="en-US" altLang="zh-CN">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原厂除外</a:t>
            </a:r>
            <a:r>
              <a:rPr lang="en-US" altLang="zh-CN">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、国网</a:t>
            </a:r>
            <a:r>
              <a:rPr lang="en-US" altLang="zh-CN">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logo</a:t>
            </a:r>
            <a:r>
              <a:rPr lang="zh-CN" altLang="en-US">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字样、广告法涉及的禁用词汇、个人电话信息、促销打折、积分兑换、赠品、水印、游戏专用、婴儿</a:t>
            </a:r>
            <a:r>
              <a:rPr lang="en-US" altLang="zh-CN">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儿童专用、发货时效性、发票税率等信息。</a:t>
            </a:r>
            <a:r>
              <a:rPr lang="en-US" altLang="zh-CN">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注</a:t>
            </a:r>
            <a:r>
              <a:rPr lang="en-US" altLang="zh-CN">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如果包含婴儿</a:t>
            </a:r>
            <a:r>
              <a:rPr lang="en-US" altLang="zh-CN">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儿童适用场景，但并未出现婴儿</a:t>
            </a:r>
            <a:r>
              <a:rPr lang="en-US" altLang="zh-CN">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儿童专用描述，可以审核通过</a:t>
            </a:r>
            <a:r>
              <a:rPr lang="en-US" altLang="zh-CN">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kern="100" dirty="0">
                <a:solidFill>
                  <a:schemeClr val="tx1"/>
                </a:solidFill>
                <a:latin typeface="微软雅黑" panose="020B0503020204020204" pitchFamily="34" charset="-122"/>
                <a:ea typeface="微软雅黑" panose="020B0503020204020204" pitchFamily="34" charset="-122"/>
                <a:sym typeface="+mn-ea"/>
              </a:rPr>
              <a:t>商品主图信息应与商品名称中的型号参数信息保持一致。</a:t>
            </a:r>
            <a:endParaRPr lang="zh-CN" altLang="en-US" kern="100" dirty="0">
              <a:solidFill>
                <a:schemeClr val="tx1"/>
              </a:solidFill>
              <a:latin typeface="微软雅黑" panose="020B0503020204020204" pitchFamily="34" charset="-122"/>
              <a:ea typeface="微软雅黑" panose="020B0503020204020204" pitchFamily="34" charset="-122"/>
              <a:sym typeface="+mn-ea"/>
            </a:endParaRPr>
          </a:p>
          <a:p>
            <a:pPr marL="285750" indent="-285750" algn="l" fontAlgn="auto">
              <a:lnSpc>
                <a:spcPts val="2500"/>
              </a:lnSpc>
              <a:buFont typeface="Arial" panose="020B0604020202020204" pitchFamily="34" charset="0"/>
              <a:buChar char="•"/>
            </a:pPr>
            <a:r>
              <a:rPr lang="zh-CN" altLang="en-US" b="1" kern="100" dirty="0">
                <a:solidFill>
                  <a:schemeClr val="tx1"/>
                </a:solidFill>
                <a:latin typeface="微软雅黑" panose="020B0503020204020204" pitchFamily="34" charset="-122"/>
                <a:ea typeface="微软雅黑" panose="020B0503020204020204" pitchFamily="34" charset="-122"/>
                <a:sym typeface="+mn-ea"/>
              </a:rPr>
              <a:t>主图商品颜色：</a:t>
            </a:r>
            <a:r>
              <a:rPr lang="zh-CN" altLang="en-US" kern="100" dirty="0">
                <a:solidFill>
                  <a:schemeClr val="tx1"/>
                </a:solidFill>
                <a:latin typeface="微软雅黑" panose="020B0503020204020204" pitchFamily="34" charset="-122"/>
                <a:ea typeface="微软雅黑" panose="020B0503020204020204" pitchFamily="34" charset="-122"/>
                <a:sym typeface="+mn-ea"/>
              </a:rPr>
              <a:t>商品第一张主图与标准库名称中的颜色保持一致，</a:t>
            </a:r>
            <a:r>
              <a:rPr lang="zh-CN" altLang="en-US">
                <a:solidFill>
                  <a:schemeClr val="tx1"/>
                </a:solidFill>
                <a:sym typeface="+mn-ea"/>
              </a:rPr>
              <a:t>有颜色要求的小类，明确颜色；</a:t>
            </a:r>
            <a:r>
              <a:rPr lang="zh-CN" altLang="en-US">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无颜色要求的小类可包含多种颜色。</a:t>
            </a:r>
            <a:endParaRPr lang="zh-CN" altLang="en-US">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285750" indent="-285750" algn="l" fontAlgn="auto">
              <a:lnSpc>
                <a:spcPts val="2500"/>
              </a:lnSpc>
              <a:buFont typeface="Arial" panose="020B0604020202020204" pitchFamily="34" charset="0"/>
              <a:buChar char="•"/>
            </a:pPr>
            <a:endParaRPr lang="zh-CN" altLang="en-US" kern="100" dirty="0">
              <a:solidFill>
                <a:schemeClr val="tx1"/>
              </a:solidFill>
              <a:latin typeface="微软雅黑" panose="020B0503020204020204" pitchFamily="34" charset="-122"/>
              <a:ea typeface="微软雅黑" panose="020B0503020204020204" pitchFamily="34" charset="-122"/>
              <a:sym typeface="+mn-ea"/>
            </a:endParaRPr>
          </a:p>
          <a:p>
            <a:pPr marL="285750" indent="-285750" algn="l" fontAlgn="auto">
              <a:lnSpc>
                <a:spcPts val="2500"/>
              </a:lnSpc>
              <a:buFont typeface="Arial" panose="020B0604020202020204" pitchFamily="34" charset="0"/>
              <a:buChar char="•"/>
            </a:pPr>
            <a:endParaRPr lang="zh-CN" altLang="en-US" kern="100" dirty="0">
              <a:solidFill>
                <a:schemeClr val="tx1"/>
              </a:solidFill>
              <a:latin typeface="微软雅黑" panose="020B0503020204020204" pitchFamily="34" charset="-122"/>
              <a:ea typeface="微软雅黑" panose="020B0503020204020204" pitchFamily="34" charset="-122"/>
              <a:sym typeface="+mn-ea"/>
            </a:endParaRPr>
          </a:p>
          <a:p>
            <a:pPr algn="ctr"/>
            <a:endParaRPr lang="zh-CN" altLang="en-US">
              <a:solidFill>
                <a:srgbClr val="FF0000"/>
              </a:solidFill>
            </a:endParaRPr>
          </a:p>
        </p:txBody>
      </p:sp>
      <p:sp>
        <p:nvSpPr>
          <p:cNvPr id="10" name="文本框 9"/>
          <p:cNvSpPr txBox="1"/>
          <p:nvPr/>
        </p:nvSpPr>
        <p:spPr>
          <a:xfrm>
            <a:off x="98425" y="504825"/>
            <a:ext cx="792480" cy="521970"/>
          </a:xfrm>
          <a:prstGeom prst="rect">
            <a:avLst/>
          </a:prstGeom>
          <a:noFill/>
        </p:spPr>
        <p:txBody>
          <a:bodyPr wrap="square" rtlCol="0" anchor="t">
            <a:spAutoFit/>
          </a:bodyPr>
          <a:p>
            <a:r>
              <a:rPr lang="en-US" altLang="zh-CN" sz="2800" b="1" dirty="0">
                <a:solidFill>
                  <a:schemeClr val="bg1"/>
                </a:solidFill>
                <a:latin typeface="微软雅黑" panose="020B0503020204020204" pitchFamily="34" charset="-122"/>
                <a:ea typeface="微软雅黑" panose="020B0503020204020204" pitchFamily="34" charset="-122"/>
                <a:sym typeface="+mn-ea"/>
              </a:rPr>
              <a:t>2.1</a:t>
            </a:r>
            <a:endParaRPr lang="en-US" altLang="zh-CN" sz="2800" b="1" dirty="0">
              <a:solidFill>
                <a:schemeClr val="bg1"/>
              </a:solidFill>
              <a:latin typeface="微软雅黑" panose="020B0503020204020204" pitchFamily="34" charset="-122"/>
              <a:ea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094264" y="472770"/>
            <a:ext cx="2672080" cy="521970"/>
          </a:xfrm>
          <a:prstGeom prst="rect">
            <a:avLst/>
          </a:prstGeom>
        </p:spPr>
        <p:txBody>
          <a:bodyPr wrap="none">
            <a:spAutoFit/>
          </a:bodyPr>
          <a:lstStyle/>
          <a:p>
            <a:pPr algn="l" defTabSz="914400">
              <a:defRPr/>
            </a:pPr>
            <a:r>
              <a:rPr lang="zh-CN" altLang="en-US" sz="2800" b="1" dirty="0">
                <a:solidFill>
                  <a:srgbClr val="00706B"/>
                </a:solidFill>
                <a:latin typeface="微软雅黑" panose="020B0503020204020204" pitchFamily="34" charset="-122"/>
                <a:ea typeface="微软雅黑" panose="020B0503020204020204" pitchFamily="34" charset="-122"/>
              </a:rPr>
              <a:t>主图要求及示例</a:t>
            </a:r>
            <a:endParaRPr lang="zh-CN" altLang="en-US" sz="2800" b="1" dirty="0">
              <a:solidFill>
                <a:srgbClr val="00706B"/>
              </a:solidFill>
              <a:latin typeface="微软雅黑" panose="020B0503020204020204" pitchFamily="34" charset="-122"/>
              <a:ea typeface="微软雅黑" panose="020B0503020204020204" pitchFamily="34" charset="-122"/>
            </a:endParaRPr>
          </a:p>
        </p:txBody>
      </p:sp>
      <p:pic>
        <p:nvPicPr>
          <p:cNvPr id="8" name="图片 7" descr="多色"/>
          <p:cNvPicPr>
            <a:picLocks noChangeAspect="1"/>
          </p:cNvPicPr>
          <p:nvPr/>
        </p:nvPicPr>
        <p:blipFill>
          <a:blip r:embed="rId1"/>
          <a:srcRect/>
          <a:stretch>
            <a:fillRect/>
          </a:stretch>
        </p:blipFill>
        <p:spPr>
          <a:xfrm>
            <a:off x="5664200" y="1845310"/>
            <a:ext cx="4996180" cy="2119630"/>
          </a:xfrm>
          <a:prstGeom prst="rect">
            <a:avLst/>
          </a:prstGeom>
        </p:spPr>
      </p:pic>
      <p:pic>
        <p:nvPicPr>
          <p:cNvPr id="4" name="图片 3"/>
          <p:cNvPicPr>
            <a:picLocks noChangeAspect="1"/>
          </p:cNvPicPr>
          <p:nvPr/>
        </p:nvPicPr>
        <p:blipFill>
          <a:blip r:embed="rId2"/>
          <a:stretch>
            <a:fillRect/>
          </a:stretch>
        </p:blipFill>
        <p:spPr>
          <a:xfrm>
            <a:off x="5664200" y="4047490"/>
            <a:ext cx="5129530" cy="2475865"/>
          </a:xfrm>
          <a:prstGeom prst="rect">
            <a:avLst/>
          </a:prstGeom>
        </p:spPr>
      </p:pic>
      <p:pic>
        <p:nvPicPr>
          <p:cNvPr id="14" name="图片 13"/>
          <p:cNvPicPr>
            <a:picLocks noChangeAspect="1"/>
          </p:cNvPicPr>
          <p:nvPr>
            <p:custDataLst>
              <p:tags r:id="rId3"/>
            </p:custDataLst>
          </p:nvPr>
        </p:nvPicPr>
        <p:blipFill>
          <a:blip r:embed="rId4"/>
          <a:stretch>
            <a:fillRect/>
          </a:stretch>
        </p:blipFill>
        <p:spPr>
          <a:xfrm>
            <a:off x="10920730" y="1196340"/>
            <a:ext cx="844550" cy="795655"/>
          </a:xfrm>
          <a:prstGeom prst="rect">
            <a:avLst/>
          </a:prstGeom>
        </p:spPr>
      </p:pic>
      <p:sp>
        <p:nvSpPr>
          <p:cNvPr id="9" name="文本框 8"/>
          <p:cNvSpPr txBox="1"/>
          <p:nvPr/>
        </p:nvSpPr>
        <p:spPr>
          <a:xfrm>
            <a:off x="10920730" y="2277110"/>
            <a:ext cx="1080770" cy="717550"/>
          </a:xfrm>
          <a:prstGeom prst="rect">
            <a:avLst/>
          </a:prstGeom>
          <a:solidFill>
            <a:schemeClr val="accent4">
              <a:lumMod val="20000"/>
              <a:lumOff val="80000"/>
            </a:schemeClr>
          </a:solidFill>
          <a:ln w="9525">
            <a:noFill/>
          </a:ln>
        </p:spPr>
        <p:txBody>
          <a:bodyPr wrap="square" rtlCol="0" anchor="t">
            <a:noAutofit/>
          </a:bodyPr>
          <a:lstStyle>
            <a:lvl1pPr marL="342900" indent="-342900" algn="l" rtl="0" eaLnBrk="0" fontAlgn="base" hangingPunct="0">
              <a:spcBef>
                <a:spcPct val="20000"/>
              </a:spcBef>
              <a:spcAft>
                <a:spcPct val="0"/>
              </a:spcAft>
              <a:buClr>
                <a:srgbClr val="006666"/>
              </a:buClr>
              <a:buFont typeface="Wingdings" panose="05000000000000000000" pitchFamily="2" charset="2"/>
              <a:buChar char="q"/>
              <a:defRPr sz="2400">
                <a:solidFill>
                  <a:schemeClr val="tx1"/>
                </a:solidFill>
                <a:latin typeface="+mn-lt"/>
                <a:ea typeface="+mn-ea"/>
                <a:cs typeface="+mn-cs"/>
              </a:defRPr>
            </a:lvl1pPr>
            <a:lvl2pPr marL="742950" indent="-285750" algn="l" rtl="0" eaLnBrk="0" fontAlgn="base" hangingPunct="0">
              <a:spcBef>
                <a:spcPct val="20000"/>
              </a:spcBef>
              <a:spcAft>
                <a:spcPct val="0"/>
              </a:spcAft>
              <a:buClr>
                <a:srgbClr val="006666"/>
              </a:buClr>
              <a:buFont typeface="Wingdings" panose="05000000000000000000" pitchFamily="2" charset="2"/>
              <a:buChar char="u"/>
              <a:defRPr sz="2000" b="1">
                <a:solidFill>
                  <a:schemeClr val="tx1"/>
                </a:solidFill>
                <a:latin typeface="+mn-lt"/>
                <a:ea typeface="+mn-ea"/>
              </a:defRPr>
            </a:lvl2pPr>
            <a:lvl3pPr marL="1143000" indent="-228600" algn="l" rtl="0" eaLnBrk="0" fontAlgn="base" hangingPunct="0">
              <a:spcBef>
                <a:spcPct val="20000"/>
              </a:spcBef>
              <a:spcAft>
                <a:spcPct val="0"/>
              </a:spcAft>
              <a:buClr>
                <a:srgbClr val="006666"/>
              </a:buClr>
              <a:buFont typeface="Wingdings" panose="05000000000000000000" pitchFamily="2" charset="2"/>
              <a:buChar char="l"/>
              <a:defRPr sz="2000" b="1">
                <a:solidFill>
                  <a:schemeClr val="tx1"/>
                </a:solidFill>
                <a:latin typeface="+mn-lt"/>
                <a:ea typeface="+mn-ea"/>
              </a:defRPr>
            </a:lvl3pPr>
            <a:lvl4pPr marL="1600200" indent="-228600" algn="l" rtl="0" eaLnBrk="0" fontAlgn="base" hangingPunct="0">
              <a:spcBef>
                <a:spcPct val="20000"/>
              </a:spcBef>
              <a:spcAft>
                <a:spcPct val="0"/>
              </a:spcAft>
              <a:buClr>
                <a:srgbClr val="006666"/>
              </a:buClr>
              <a:buFont typeface="Wingdings" panose="05000000000000000000" pitchFamily="2" charset="2"/>
              <a:buChar char="n"/>
              <a:defRPr sz="2000" b="1">
                <a:solidFill>
                  <a:schemeClr val="tx1"/>
                </a:solidFill>
                <a:latin typeface="+mn-lt"/>
                <a:ea typeface="+mn-ea"/>
              </a:defRPr>
            </a:lvl4pPr>
            <a:lvl5pPr marL="2056130" indent="-227330" algn="l" rtl="0" eaLnBrk="0" fontAlgn="base" hangingPunct="0">
              <a:spcBef>
                <a:spcPct val="20000"/>
              </a:spcBef>
              <a:spcAft>
                <a:spcPct val="0"/>
              </a:spcAft>
              <a:buClr>
                <a:srgbClr val="006666"/>
              </a:buClr>
              <a:buFont typeface="Arial" panose="020B0604020202020204" pitchFamily="34" charset="0"/>
              <a:buChar char="»"/>
              <a:defRPr sz="2000" b="1">
                <a:solidFill>
                  <a:schemeClr val="tx1"/>
                </a:solidFill>
                <a:latin typeface="+mn-lt"/>
                <a:ea typeface="+mn-ea"/>
              </a:defRPr>
            </a:lvl5pPr>
          </a:lstStyle>
          <a:p>
            <a:pPr marL="0" lvl="0" algn="just">
              <a:lnSpc>
                <a:spcPct val="130000"/>
              </a:lnSpc>
              <a:spcBef>
                <a:spcPts val="0"/>
              </a:spcBef>
              <a:buSzTx/>
              <a:buNone/>
            </a:pPr>
            <a:r>
              <a:rPr lang="zh-CN" altLang="en-US" sz="1600" dirty="0">
                <a:latin typeface="微软雅黑" panose="020B0503020204020204" pitchFamily="34" charset="-122"/>
                <a:ea typeface="微软雅黑" panose="020B0503020204020204" pitchFamily="34" charset="-122"/>
                <a:sym typeface="+mn-ea"/>
              </a:rPr>
              <a:t>无颜色</a:t>
            </a:r>
            <a:r>
              <a:rPr lang="zh-CN" altLang="en-US" sz="1600" dirty="0">
                <a:latin typeface="微软雅黑" panose="020B0503020204020204" pitchFamily="34" charset="-122"/>
                <a:ea typeface="微软雅黑" panose="020B0503020204020204" pitchFamily="34" charset="-122"/>
                <a:sym typeface="+mn-ea"/>
              </a:rPr>
              <a:t>要求的小类</a:t>
            </a:r>
            <a:endParaRPr lang="zh-CN" altLang="en-US" sz="1600" dirty="0">
              <a:latin typeface="微软雅黑" panose="020B0503020204020204" pitchFamily="34" charset="-122"/>
              <a:ea typeface="微软雅黑" panose="020B0503020204020204" pitchFamily="34" charset="-122"/>
              <a:sym typeface="+mn-ea"/>
            </a:endParaRPr>
          </a:p>
        </p:txBody>
      </p:sp>
      <p:sp>
        <p:nvSpPr>
          <p:cNvPr id="7" name="矩形 6"/>
          <p:cNvSpPr/>
          <p:nvPr/>
        </p:nvSpPr>
        <p:spPr>
          <a:xfrm>
            <a:off x="10056495" y="4370070"/>
            <a:ext cx="831215" cy="267335"/>
          </a:xfrm>
          <a:prstGeom prst="rect">
            <a:avLst/>
          </a:prstGeom>
          <a:noFill/>
          <a:ln w="28575" cmpd="sng">
            <a:solidFill>
              <a:srgbClr val="FF0000"/>
            </a:solidFill>
            <a:prstDash val="solid"/>
          </a:ln>
        </p:spPr>
        <p:txBody>
          <a:bodyPr wrap="square">
            <a:noAutofit/>
            <a:scene3d>
              <a:camera prst="orthographicFront"/>
              <a:lightRig rig="threePt" dir="t"/>
            </a:scene3d>
          </a:bodyPr>
          <a:p>
            <a:pPr algn="r">
              <a:lnSpc>
                <a:spcPct val="150000"/>
              </a:lnSpc>
            </a:pPr>
            <a:endParaRPr lang="zh-CN" altLang="en-US" sz="1600" b="1" dirty="0">
              <a:ln>
                <a:solidFill>
                  <a:srgbClr val="FF0000"/>
                </a:solidFill>
              </a:ln>
              <a:noFill/>
              <a:effectLst>
                <a:outerShdw blurRad="38100" dist="25400" dir="5400000" algn="ctr" rotWithShape="0">
                  <a:srgbClr val="6E747A">
                    <a:alpha val="43000"/>
                  </a:srgbClr>
                </a:outerShdw>
              </a:effectLst>
              <a:cs typeface="微软雅黑" panose="020B0503020204020204" pitchFamily="34" charset="-122"/>
              <a:sym typeface="Arial" panose="020B0604020202020204" pitchFamily="34" charset="0"/>
            </a:endParaRPr>
          </a:p>
        </p:txBody>
      </p:sp>
      <p:sp>
        <p:nvSpPr>
          <p:cNvPr id="6" name="矩形 5"/>
          <p:cNvSpPr/>
          <p:nvPr/>
        </p:nvSpPr>
        <p:spPr>
          <a:xfrm>
            <a:off x="10276205" y="2167255"/>
            <a:ext cx="452755" cy="258445"/>
          </a:xfrm>
          <a:prstGeom prst="rect">
            <a:avLst/>
          </a:prstGeom>
          <a:noFill/>
          <a:ln w="28575" cmpd="sng">
            <a:solidFill>
              <a:srgbClr val="FF0000"/>
            </a:solidFill>
            <a:prstDash val="solid"/>
          </a:ln>
        </p:spPr>
        <p:txBody>
          <a:bodyPr wrap="square">
            <a:noAutofit/>
            <a:scene3d>
              <a:camera prst="orthographicFront"/>
              <a:lightRig rig="threePt" dir="t"/>
            </a:scene3d>
          </a:bodyPr>
          <a:p>
            <a:pPr algn="r">
              <a:lnSpc>
                <a:spcPct val="150000"/>
              </a:lnSpc>
            </a:pPr>
            <a:endParaRPr lang="zh-CN" altLang="en-US" sz="1600" b="1" dirty="0">
              <a:ln>
                <a:solidFill>
                  <a:srgbClr val="FF0000"/>
                </a:solidFill>
              </a:ln>
              <a:noFill/>
              <a:effectLst>
                <a:outerShdw blurRad="38100" dist="25400" dir="5400000" algn="ctr" rotWithShape="0">
                  <a:srgbClr val="6E747A">
                    <a:alpha val="43000"/>
                  </a:srgbClr>
                </a:outerShdw>
              </a:effectLst>
              <a:cs typeface="微软雅黑" panose="020B0503020204020204" pitchFamily="34" charset="-122"/>
              <a:sym typeface="Arial" panose="020B0604020202020204" pitchFamily="34" charset="0"/>
            </a:endParaRPr>
          </a:p>
        </p:txBody>
      </p:sp>
      <p:sp>
        <p:nvSpPr>
          <p:cNvPr id="10" name="文本框 9"/>
          <p:cNvSpPr txBox="1"/>
          <p:nvPr/>
        </p:nvSpPr>
        <p:spPr>
          <a:xfrm>
            <a:off x="5596255" y="1196340"/>
            <a:ext cx="6331585" cy="521970"/>
          </a:xfrm>
          <a:prstGeom prst="rect">
            <a:avLst/>
          </a:prstGeom>
          <a:noFill/>
        </p:spPr>
        <p:txBody>
          <a:bodyPr wrap="square" rtlCol="0" anchor="t">
            <a:spAutoFit/>
          </a:bodyPr>
          <a:p>
            <a:pPr lvl="0" algn="just">
              <a:buClrTx/>
              <a:buSzTx/>
              <a:buFontTx/>
            </a:pPr>
            <a:r>
              <a:rPr lang="zh-CN" altLang="en-US" sz="2800" kern="100" dirty="0">
                <a:solidFill>
                  <a:srgbClr val="00B050"/>
                </a:solidFill>
                <a:latin typeface="微软雅黑" panose="020B0503020204020204" pitchFamily="34" charset="-122"/>
                <a:ea typeface="微软雅黑" panose="020B0503020204020204" pitchFamily="34" charset="-122"/>
                <a:sym typeface="+mn-ea"/>
              </a:rPr>
              <a:t>正确案例</a:t>
            </a:r>
            <a:r>
              <a:rPr lang="zh-CN" altLang="en-US" sz="2800" kern="100" dirty="0">
                <a:solidFill>
                  <a:srgbClr val="00B050"/>
                </a:solidFill>
                <a:latin typeface="微软雅黑" panose="020B0503020204020204" pitchFamily="34" charset="-122"/>
                <a:ea typeface="微软雅黑" panose="020B0503020204020204" pitchFamily="34" charset="-122"/>
                <a:sym typeface="+mn-ea"/>
              </a:rPr>
              <a:t>-</a:t>
            </a:r>
            <a:r>
              <a:rPr lang="zh-CN" altLang="en-US" sz="2800" kern="100" dirty="0">
                <a:solidFill>
                  <a:srgbClr val="00B050"/>
                </a:solidFill>
                <a:latin typeface="微软雅黑" panose="020B0503020204020204" pitchFamily="34" charset="-122"/>
                <a:ea typeface="微软雅黑" panose="020B0503020204020204" pitchFamily="34" charset="-122"/>
                <a:sym typeface="+mn-ea"/>
              </a:rPr>
              <a:t>需正确填写颜色</a:t>
            </a:r>
            <a:endParaRPr lang="zh-CN" altLang="en-US" sz="2800" kern="100" dirty="0">
              <a:solidFill>
                <a:srgbClr val="00B050"/>
              </a:solidFill>
              <a:latin typeface="微软雅黑" panose="020B0503020204020204" pitchFamily="34" charset="-122"/>
              <a:ea typeface="微软雅黑" panose="020B0503020204020204" pitchFamily="34" charset="-122"/>
              <a:sym typeface="+mn-ea"/>
            </a:endParaRPr>
          </a:p>
        </p:txBody>
      </p:sp>
      <p:sp>
        <p:nvSpPr>
          <p:cNvPr id="11" name="同侧圆角矩形 42"/>
          <p:cNvSpPr/>
          <p:nvPr/>
        </p:nvSpPr>
        <p:spPr>
          <a:xfrm rot="10800000" flipH="1" flipV="1">
            <a:off x="240665" y="1278890"/>
            <a:ext cx="5063490" cy="5398135"/>
          </a:xfrm>
          <a:prstGeom prst="round2SameRect">
            <a:avLst>
              <a:gd name="adj1" fmla="val 8019"/>
              <a:gd name="adj2" fmla="val 0"/>
            </a:avLst>
          </a:prstGeom>
          <a:gradFill>
            <a:gsLst>
              <a:gs pos="0">
                <a:srgbClr val="48C0DE">
                  <a:alpha val="10000"/>
                  <a:lumMod val="97000"/>
                </a:srgbClr>
              </a:gs>
              <a:gs pos="100000">
                <a:srgbClr val="009488">
                  <a:alpha val="0"/>
                </a:srgbClr>
              </a:gs>
            </a:gsLst>
            <a:lin ang="5400000" scaled="0"/>
          </a:gradFill>
          <a:ln w="12700">
            <a:solidFill>
              <a:schemeClr val="accent1">
                <a:alpha val="4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l" fontAlgn="auto">
              <a:lnSpc>
                <a:spcPts val="2500"/>
              </a:lnSpc>
            </a:pPr>
            <a:endParaRPr lang="zh-CN" altLang="en-US" b="1" kern="100" dirty="0">
              <a:solidFill>
                <a:srgbClr val="00706B"/>
              </a:solidFill>
              <a:latin typeface="微软雅黑" panose="020B0503020204020204" pitchFamily="34" charset="-122"/>
              <a:ea typeface="微软雅黑" panose="020B0503020204020204" pitchFamily="34" charset="-122"/>
              <a:sym typeface="+mn-ea"/>
            </a:endParaRPr>
          </a:p>
          <a:p>
            <a:pPr algn="l" fontAlgn="auto">
              <a:lnSpc>
                <a:spcPts val="2500"/>
              </a:lnSpc>
            </a:pPr>
            <a:endParaRPr lang="zh-CN" altLang="en-US" b="1" kern="100" dirty="0">
              <a:solidFill>
                <a:srgbClr val="00706B"/>
              </a:solidFill>
              <a:latin typeface="微软雅黑" panose="020B0503020204020204" pitchFamily="34" charset="-122"/>
              <a:ea typeface="微软雅黑" panose="020B0503020204020204" pitchFamily="34" charset="-122"/>
              <a:sym typeface="+mn-ea"/>
            </a:endParaRPr>
          </a:p>
          <a:p>
            <a:pPr algn="l" fontAlgn="auto">
              <a:lnSpc>
                <a:spcPts val="2500"/>
              </a:lnSpc>
            </a:pPr>
            <a:r>
              <a:rPr lang="zh-CN" altLang="en-US" b="1" kern="100" dirty="0">
                <a:solidFill>
                  <a:srgbClr val="00706B"/>
                </a:solidFill>
                <a:latin typeface="微软雅黑" panose="020B0503020204020204" pitchFamily="34" charset="-122"/>
                <a:ea typeface="微软雅黑" panose="020B0503020204020204" pitchFamily="34" charset="-122"/>
                <a:sym typeface="+mn-ea"/>
              </a:rPr>
              <a:t>主图要求：</a:t>
            </a:r>
            <a:endParaRPr lang="zh-CN" altLang="en-US" b="1" kern="100" dirty="0">
              <a:solidFill>
                <a:srgbClr val="00706B"/>
              </a:solidFill>
              <a:latin typeface="微软雅黑" panose="020B0503020204020204" pitchFamily="34" charset="-122"/>
              <a:ea typeface="微软雅黑" panose="020B0503020204020204" pitchFamily="34" charset="-122"/>
              <a:sym typeface="+mn-ea"/>
            </a:endParaRPr>
          </a:p>
          <a:p>
            <a:pPr marL="285750" indent="-285750" algn="l" fontAlgn="auto">
              <a:lnSpc>
                <a:spcPts val="2500"/>
              </a:lnSpc>
              <a:buFont typeface="Arial" panose="020B0604020202020204" pitchFamily="34" charset="0"/>
              <a:buChar char="•"/>
            </a:pPr>
            <a:r>
              <a:rPr lang="zh-CN" altLang="en-US" b="1" kern="100" dirty="0">
                <a:solidFill>
                  <a:schemeClr val="tx1"/>
                </a:solidFill>
                <a:latin typeface="微软雅黑" panose="020B0503020204020204" pitchFamily="34" charset="-122"/>
                <a:ea typeface="微软雅黑" panose="020B0503020204020204" pitchFamily="34" charset="-122"/>
                <a:sym typeface="+mn-ea"/>
              </a:rPr>
              <a:t>主图数量：</a:t>
            </a:r>
            <a:r>
              <a:rPr lang="zh-CN" altLang="en-US" kern="100" dirty="0">
                <a:solidFill>
                  <a:schemeClr val="tx1"/>
                </a:solidFill>
                <a:latin typeface="微软雅黑" panose="020B0503020204020204" pitchFamily="34" charset="-122"/>
                <a:ea typeface="微软雅黑" panose="020B0503020204020204" pitchFamily="34" charset="-122"/>
                <a:sym typeface="+mn-ea"/>
              </a:rPr>
              <a:t>主图张数大于等于2张，至少包含1张商品整体外观图。</a:t>
            </a:r>
            <a:endParaRPr lang="zh-CN" altLang="en-US" u="sng" kern="100" dirty="0">
              <a:solidFill>
                <a:schemeClr val="tx1"/>
              </a:solidFill>
              <a:latin typeface="微软雅黑" panose="020B0503020204020204" pitchFamily="34" charset="-122"/>
              <a:ea typeface="微软雅黑" panose="020B0503020204020204" pitchFamily="34" charset="-122"/>
              <a:sym typeface="+mn-ea"/>
            </a:endParaRPr>
          </a:p>
          <a:p>
            <a:pPr marL="285750" indent="-285750" algn="l" fontAlgn="auto">
              <a:lnSpc>
                <a:spcPts val="2500"/>
              </a:lnSpc>
              <a:buFont typeface="Arial" panose="020B0604020202020204" pitchFamily="34" charset="0"/>
              <a:buChar char="•"/>
            </a:pPr>
            <a:r>
              <a:rPr lang="zh-CN" altLang="en-US"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主图质量：</a:t>
            </a:r>
            <a:r>
              <a:rPr lang="zh-CN" altLang="en-US">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主图图片清晰可辨、不模糊，不得出现供应商信息</a:t>
            </a:r>
            <a:r>
              <a:rPr lang="en-US" altLang="zh-CN">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原厂除外</a:t>
            </a:r>
            <a:r>
              <a:rPr lang="en-US" altLang="zh-CN">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、国网</a:t>
            </a:r>
            <a:r>
              <a:rPr lang="en-US" altLang="zh-CN">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logo</a:t>
            </a:r>
            <a:r>
              <a:rPr lang="zh-CN" altLang="en-US">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字样、广告法涉及的禁用词汇，个人电话信息、促销打折、积分兑换、赠品、水印、游戏专用、婴儿</a:t>
            </a:r>
            <a:r>
              <a:rPr lang="en-US" altLang="zh-CN">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儿童专用、发货时效性、发票税率等信息。</a:t>
            </a:r>
            <a:r>
              <a:rPr lang="en-US" altLang="zh-CN">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注</a:t>
            </a:r>
            <a:r>
              <a:rPr lang="en-US" altLang="zh-CN">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如果包含婴儿</a:t>
            </a:r>
            <a:r>
              <a:rPr lang="en-US" altLang="zh-CN">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儿童适用场景，但并未出现婴儿</a:t>
            </a:r>
            <a:r>
              <a:rPr lang="en-US" altLang="zh-CN">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儿童专用描述，可以审核通过</a:t>
            </a:r>
            <a:r>
              <a:rPr lang="en-US" altLang="zh-CN">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kern="100" dirty="0">
                <a:solidFill>
                  <a:schemeClr val="tx1"/>
                </a:solidFill>
                <a:latin typeface="微软雅黑" panose="020B0503020204020204" pitchFamily="34" charset="-122"/>
                <a:ea typeface="微软雅黑" panose="020B0503020204020204" pitchFamily="34" charset="-122"/>
                <a:sym typeface="+mn-ea"/>
              </a:rPr>
              <a:t>商品主图信息应与商品名称中的型号参数信息保持一致</a:t>
            </a:r>
            <a:r>
              <a:rPr lang="zh-CN" altLang="en-US" kern="100" dirty="0">
                <a:solidFill>
                  <a:schemeClr val="tx1"/>
                </a:solidFill>
                <a:latin typeface="微软雅黑" panose="020B0503020204020204" pitchFamily="34" charset="-122"/>
                <a:ea typeface="微软雅黑" panose="020B0503020204020204" pitchFamily="34" charset="-122"/>
                <a:sym typeface="+mn-ea"/>
              </a:rPr>
              <a:t>。</a:t>
            </a:r>
            <a:endParaRPr lang="zh-CN" altLang="en-US" kern="100" dirty="0">
              <a:solidFill>
                <a:schemeClr val="tx1"/>
              </a:solidFill>
              <a:latin typeface="微软雅黑" panose="020B0503020204020204" pitchFamily="34" charset="-122"/>
              <a:ea typeface="微软雅黑" panose="020B0503020204020204" pitchFamily="34" charset="-122"/>
              <a:sym typeface="+mn-ea"/>
            </a:endParaRPr>
          </a:p>
          <a:p>
            <a:pPr marL="285750" indent="-285750" algn="l" fontAlgn="auto">
              <a:lnSpc>
                <a:spcPts val="2500"/>
              </a:lnSpc>
              <a:buFont typeface="Arial" panose="020B0604020202020204" pitchFamily="34" charset="0"/>
              <a:buChar char="•"/>
            </a:pPr>
            <a:r>
              <a:rPr lang="zh-CN" altLang="en-US" b="1" kern="100" dirty="0">
                <a:solidFill>
                  <a:schemeClr val="tx1"/>
                </a:solidFill>
                <a:latin typeface="微软雅黑" panose="020B0503020204020204" pitchFamily="34" charset="-122"/>
                <a:ea typeface="微软雅黑" panose="020B0503020204020204" pitchFamily="34" charset="-122"/>
                <a:sym typeface="+mn-ea"/>
              </a:rPr>
              <a:t>主图商品颜色：</a:t>
            </a:r>
            <a:r>
              <a:rPr lang="zh-CN" altLang="en-US" kern="100" dirty="0">
                <a:solidFill>
                  <a:schemeClr val="tx1"/>
                </a:solidFill>
                <a:latin typeface="微软雅黑" panose="020B0503020204020204" pitchFamily="34" charset="-122"/>
                <a:ea typeface="微软雅黑" panose="020B0503020204020204" pitchFamily="34" charset="-122"/>
                <a:sym typeface="+mn-ea"/>
              </a:rPr>
              <a:t>商品第一张主图与标准库名称中的颜色保持一致。</a:t>
            </a:r>
            <a:r>
              <a:rPr lang="zh-CN" altLang="en-US">
                <a:solidFill>
                  <a:schemeClr val="tx1"/>
                </a:solidFill>
                <a:sym typeface="+mn-ea"/>
              </a:rPr>
              <a:t>有颜色要求的小类明确颜色；</a:t>
            </a:r>
            <a:r>
              <a:rPr lang="zh-CN" altLang="en-US">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无颜色要求的小类可包含多种颜色介绍。</a:t>
            </a:r>
            <a:endParaRPr lang="zh-CN" altLang="en-US">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285750" indent="-285750" algn="l" fontAlgn="auto">
              <a:lnSpc>
                <a:spcPts val="2500"/>
              </a:lnSpc>
              <a:buFont typeface="Arial" panose="020B0604020202020204" pitchFamily="34" charset="0"/>
              <a:buChar char="•"/>
            </a:pPr>
            <a:endParaRPr lang="zh-CN" altLang="en-US" kern="100" dirty="0">
              <a:solidFill>
                <a:schemeClr val="tx1"/>
              </a:solidFill>
              <a:latin typeface="微软雅黑" panose="020B0503020204020204" pitchFamily="34" charset="-122"/>
              <a:ea typeface="微软雅黑" panose="020B0503020204020204" pitchFamily="34" charset="-122"/>
              <a:sym typeface="+mn-ea"/>
            </a:endParaRPr>
          </a:p>
          <a:p>
            <a:pPr marL="285750" indent="-285750" algn="l" fontAlgn="auto">
              <a:lnSpc>
                <a:spcPts val="2500"/>
              </a:lnSpc>
              <a:buFont typeface="Arial" panose="020B0604020202020204" pitchFamily="34" charset="0"/>
              <a:buChar char="•"/>
            </a:pPr>
            <a:endParaRPr lang="zh-CN" altLang="en-US" kern="100" dirty="0">
              <a:solidFill>
                <a:schemeClr val="tx1"/>
              </a:solidFill>
              <a:latin typeface="微软雅黑" panose="020B0503020204020204" pitchFamily="34" charset="-122"/>
              <a:ea typeface="微软雅黑" panose="020B0503020204020204" pitchFamily="34" charset="-122"/>
              <a:sym typeface="+mn-ea"/>
            </a:endParaRPr>
          </a:p>
          <a:p>
            <a:pPr algn="ctr"/>
            <a:endParaRPr lang="zh-CN" altLang="en-US">
              <a:solidFill>
                <a:srgbClr val="FF0000"/>
              </a:solidFill>
            </a:endParaRPr>
          </a:p>
        </p:txBody>
      </p:sp>
      <p:sp>
        <p:nvSpPr>
          <p:cNvPr id="12" name="文本框 11"/>
          <p:cNvSpPr txBox="1"/>
          <p:nvPr/>
        </p:nvSpPr>
        <p:spPr>
          <a:xfrm>
            <a:off x="98425" y="504825"/>
            <a:ext cx="792480" cy="521970"/>
          </a:xfrm>
          <a:prstGeom prst="rect">
            <a:avLst/>
          </a:prstGeom>
          <a:noFill/>
        </p:spPr>
        <p:txBody>
          <a:bodyPr wrap="square" rtlCol="0" anchor="t">
            <a:spAutoFit/>
          </a:bodyPr>
          <a:p>
            <a:r>
              <a:rPr lang="en-US" altLang="zh-CN" sz="2800" b="1" dirty="0">
                <a:solidFill>
                  <a:schemeClr val="bg1"/>
                </a:solidFill>
                <a:latin typeface="微软雅黑" panose="020B0503020204020204" pitchFamily="34" charset="-122"/>
                <a:ea typeface="微软雅黑" panose="020B0503020204020204" pitchFamily="34" charset="-122"/>
                <a:sym typeface="+mn-ea"/>
              </a:rPr>
              <a:t>2.1</a:t>
            </a:r>
            <a:endParaRPr lang="en-US" altLang="zh-CN" sz="2800" b="1" dirty="0">
              <a:solidFill>
                <a:schemeClr val="bg1"/>
              </a:solidFill>
              <a:latin typeface="微软雅黑" panose="020B0503020204020204" pitchFamily="34" charset="-122"/>
              <a:ea typeface="微软雅黑" panose="020B0503020204020204" pitchFamily="34" charset="-122"/>
              <a:sym typeface="+mn-ea"/>
            </a:endParaRPr>
          </a:p>
        </p:txBody>
      </p:sp>
      <p:sp>
        <p:nvSpPr>
          <p:cNvPr id="13" name="文本框 12"/>
          <p:cNvSpPr txBox="1"/>
          <p:nvPr/>
        </p:nvSpPr>
        <p:spPr>
          <a:xfrm>
            <a:off x="10887710" y="4869180"/>
            <a:ext cx="1080770" cy="717550"/>
          </a:xfrm>
          <a:prstGeom prst="rect">
            <a:avLst/>
          </a:prstGeom>
          <a:solidFill>
            <a:schemeClr val="accent4">
              <a:lumMod val="20000"/>
              <a:lumOff val="80000"/>
            </a:schemeClr>
          </a:solidFill>
          <a:ln w="9525">
            <a:noFill/>
          </a:ln>
        </p:spPr>
        <p:txBody>
          <a:bodyPr wrap="square" rtlCol="0" anchor="t">
            <a:noAutofit/>
          </a:bodyPr>
          <a:lstStyle>
            <a:lvl1pPr marL="342900" indent="-342900" algn="l" rtl="0" eaLnBrk="0" fontAlgn="base" hangingPunct="0">
              <a:spcBef>
                <a:spcPct val="20000"/>
              </a:spcBef>
              <a:spcAft>
                <a:spcPct val="0"/>
              </a:spcAft>
              <a:buClr>
                <a:srgbClr val="006666"/>
              </a:buClr>
              <a:buFont typeface="Wingdings" panose="05000000000000000000" pitchFamily="2" charset="2"/>
              <a:buChar char="q"/>
              <a:defRPr sz="2400">
                <a:solidFill>
                  <a:schemeClr val="tx1"/>
                </a:solidFill>
                <a:latin typeface="+mn-lt"/>
                <a:ea typeface="+mn-ea"/>
                <a:cs typeface="+mn-cs"/>
              </a:defRPr>
            </a:lvl1pPr>
            <a:lvl2pPr marL="742950" indent="-285750" algn="l" rtl="0" eaLnBrk="0" fontAlgn="base" hangingPunct="0">
              <a:spcBef>
                <a:spcPct val="20000"/>
              </a:spcBef>
              <a:spcAft>
                <a:spcPct val="0"/>
              </a:spcAft>
              <a:buClr>
                <a:srgbClr val="006666"/>
              </a:buClr>
              <a:buFont typeface="Wingdings" panose="05000000000000000000" pitchFamily="2" charset="2"/>
              <a:buChar char="u"/>
              <a:defRPr sz="2000" b="1">
                <a:solidFill>
                  <a:schemeClr val="tx1"/>
                </a:solidFill>
                <a:latin typeface="+mn-lt"/>
                <a:ea typeface="+mn-ea"/>
              </a:defRPr>
            </a:lvl2pPr>
            <a:lvl3pPr marL="1143000" indent="-228600" algn="l" rtl="0" eaLnBrk="0" fontAlgn="base" hangingPunct="0">
              <a:spcBef>
                <a:spcPct val="20000"/>
              </a:spcBef>
              <a:spcAft>
                <a:spcPct val="0"/>
              </a:spcAft>
              <a:buClr>
                <a:srgbClr val="006666"/>
              </a:buClr>
              <a:buFont typeface="Wingdings" panose="05000000000000000000" pitchFamily="2" charset="2"/>
              <a:buChar char="l"/>
              <a:defRPr sz="2000" b="1">
                <a:solidFill>
                  <a:schemeClr val="tx1"/>
                </a:solidFill>
                <a:latin typeface="+mn-lt"/>
                <a:ea typeface="+mn-ea"/>
              </a:defRPr>
            </a:lvl3pPr>
            <a:lvl4pPr marL="1600200" indent="-228600" algn="l" rtl="0" eaLnBrk="0" fontAlgn="base" hangingPunct="0">
              <a:spcBef>
                <a:spcPct val="20000"/>
              </a:spcBef>
              <a:spcAft>
                <a:spcPct val="0"/>
              </a:spcAft>
              <a:buClr>
                <a:srgbClr val="006666"/>
              </a:buClr>
              <a:buFont typeface="Wingdings" panose="05000000000000000000" pitchFamily="2" charset="2"/>
              <a:buChar char="n"/>
              <a:defRPr sz="2000" b="1">
                <a:solidFill>
                  <a:schemeClr val="tx1"/>
                </a:solidFill>
                <a:latin typeface="+mn-lt"/>
                <a:ea typeface="+mn-ea"/>
              </a:defRPr>
            </a:lvl4pPr>
            <a:lvl5pPr marL="2056130" indent="-227330" algn="l" rtl="0" eaLnBrk="0" fontAlgn="base" hangingPunct="0">
              <a:spcBef>
                <a:spcPct val="20000"/>
              </a:spcBef>
              <a:spcAft>
                <a:spcPct val="0"/>
              </a:spcAft>
              <a:buClr>
                <a:srgbClr val="006666"/>
              </a:buClr>
              <a:buFont typeface="Arial" panose="020B0604020202020204" pitchFamily="34" charset="0"/>
              <a:buChar char="»"/>
              <a:defRPr sz="2000" b="1">
                <a:solidFill>
                  <a:schemeClr val="tx1"/>
                </a:solidFill>
                <a:latin typeface="+mn-lt"/>
                <a:ea typeface="+mn-ea"/>
              </a:defRPr>
            </a:lvl5pPr>
          </a:lstStyle>
          <a:p>
            <a:pPr marL="0" lvl="0" algn="just">
              <a:lnSpc>
                <a:spcPct val="130000"/>
              </a:lnSpc>
              <a:spcBef>
                <a:spcPts val="0"/>
              </a:spcBef>
              <a:buSzTx/>
              <a:buNone/>
            </a:pPr>
            <a:r>
              <a:rPr lang="zh-CN" altLang="en-US" sz="1600" dirty="0">
                <a:latin typeface="微软雅黑" panose="020B0503020204020204" pitchFamily="34" charset="-122"/>
                <a:ea typeface="微软雅黑" panose="020B0503020204020204" pitchFamily="34" charset="-122"/>
                <a:sym typeface="+mn-ea"/>
              </a:rPr>
              <a:t>有颜色</a:t>
            </a:r>
            <a:r>
              <a:rPr lang="zh-CN" altLang="en-US" sz="1600" dirty="0">
                <a:latin typeface="微软雅黑" panose="020B0503020204020204" pitchFamily="34" charset="-122"/>
                <a:ea typeface="微软雅黑" panose="020B0503020204020204" pitchFamily="34" charset="-122"/>
                <a:sym typeface="+mn-ea"/>
              </a:rPr>
              <a:t>要求的小类</a:t>
            </a:r>
            <a:endParaRPr lang="zh-CN" altLang="en-US" sz="1600" dirty="0">
              <a:latin typeface="微软雅黑" panose="020B0503020204020204" pitchFamily="34" charset="-122"/>
              <a:ea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094264" y="472770"/>
            <a:ext cx="2672080" cy="521970"/>
          </a:xfrm>
          <a:prstGeom prst="rect">
            <a:avLst/>
          </a:prstGeom>
        </p:spPr>
        <p:txBody>
          <a:bodyPr wrap="none">
            <a:spAutoFit/>
          </a:bodyPr>
          <a:lstStyle/>
          <a:p>
            <a:pPr algn="l" defTabSz="914400">
              <a:defRPr/>
            </a:pPr>
            <a:r>
              <a:rPr lang="zh-CN" altLang="en-US" sz="2800" b="1" dirty="0">
                <a:solidFill>
                  <a:srgbClr val="00706B"/>
                </a:solidFill>
                <a:latin typeface="微软雅黑" panose="020B0503020204020204" pitchFamily="34" charset="-122"/>
                <a:ea typeface="微软雅黑" panose="020B0503020204020204" pitchFamily="34" charset="-122"/>
              </a:rPr>
              <a:t>主图要求及示例</a:t>
            </a:r>
            <a:endParaRPr lang="zh-CN" altLang="en-US" sz="2800" b="1" dirty="0">
              <a:solidFill>
                <a:srgbClr val="00706B"/>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7823835" y="2853055"/>
            <a:ext cx="4155440" cy="1076325"/>
          </a:xfrm>
          <a:prstGeom prst="rect">
            <a:avLst/>
          </a:prstGeom>
          <a:noFill/>
        </p:spPr>
        <p:txBody>
          <a:bodyPr wrap="square" rtlCol="0" anchor="t">
            <a:spAutoFit/>
          </a:bodyPr>
          <a:p>
            <a:pPr algn="just">
              <a:lnSpc>
                <a:spcPct val="100000"/>
              </a:lnSpc>
              <a:buClrTx/>
              <a:buSzTx/>
              <a:buFontTx/>
              <a:buNone/>
            </a:pPr>
            <a:r>
              <a:rPr lang="zh-CN" altLang="en-US" sz="1600" kern="100" dirty="0">
                <a:solidFill>
                  <a:srgbClr val="FF0000"/>
                </a:solidFill>
                <a:latin typeface="微软雅黑" panose="020B0503020204020204" pitchFamily="34" charset="-122"/>
                <a:ea typeface="微软雅黑" panose="020B0503020204020204" pitchFamily="34" charset="-122"/>
                <a:sym typeface="+mn-ea"/>
              </a:rPr>
              <a:t>颜色主要为商品外观颜色，但对于笔、打印耗材等需填写实际商品书写颜色或打印颜色。</a:t>
            </a:r>
            <a:r>
              <a:rPr lang="zh-CN" altLang="en-US" sz="1600" kern="100" dirty="0">
                <a:solidFill>
                  <a:srgbClr val="00706B"/>
                </a:solidFill>
                <a:latin typeface="微软雅黑" panose="020B0503020204020204" pitchFamily="34" charset="-122"/>
                <a:ea typeface="微软雅黑" panose="020B0503020204020204" pitchFamily="34" charset="-122"/>
                <a:sym typeface="+mn-ea"/>
              </a:rPr>
              <a:t>针对床上用品，若商品具体颜色复杂花色不便于描述，可将系列名称填写在颜色字段。</a:t>
            </a:r>
            <a:endParaRPr lang="zh-CN" altLang="en-US" sz="1600" kern="100" dirty="0">
              <a:solidFill>
                <a:srgbClr val="00706B"/>
              </a:solidFill>
              <a:latin typeface="微软雅黑" panose="020B0503020204020204" pitchFamily="34" charset="-122"/>
              <a:ea typeface="微软雅黑" panose="020B0503020204020204" pitchFamily="34" charset="-122"/>
              <a:sym typeface="+mn-ea"/>
            </a:endParaRPr>
          </a:p>
        </p:txBody>
      </p:sp>
      <p:sp>
        <p:nvSpPr>
          <p:cNvPr id="7" name="文本框 6"/>
          <p:cNvSpPr txBox="1"/>
          <p:nvPr/>
        </p:nvSpPr>
        <p:spPr>
          <a:xfrm>
            <a:off x="5563235" y="1196340"/>
            <a:ext cx="5083810" cy="460375"/>
          </a:xfrm>
          <a:prstGeom prst="rect">
            <a:avLst/>
          </a:prstGeom>
          <a:noFill/>
        </p:spPr>
        <p:txBody>
          <a:bodyPr wrap="square" rtlCol="0" anchor="t">
            <a:spAutoFit/>
          </a:bodyPr>
          <a:p>
            <a:pPr lvl="0" algn="l">
              <a:buClrTx/>
              <a:buSzTx/>
              <a:buFontTx/>
              <a:defRPr/>
            </a:pPr>
            <a:r>
              <a:rPr lang="zh-CN" altLang="en-US" sz="2400" dirty="0">
                <a:solidFill>
                  <a:srgbClr val="FF0000"/>
                </a:solidFill>
                <a:latin typeface="微软雅黑" panose="020B0503020204020204" pitchFamily="34" charset="-122"/>
                <a:ea typeface="微软雅黑" panose="020B0503020204020204" pitchFamily="34" charset="-122"/>
                <a:sym typeface="+mn-ea"/>
              </a:rPr>
              <a:t>错误案例</a:t>
            </a:r>
            <a:r>
              <a:rPr lang="zh-CN" altLang="en-US" sz="2400" dirty="0">
                <a:solidFill>
                  <a:srgbClr val="FF0000"/>
                </a:solidFill>
                <a:latin typeface="微软雅黑" panose="020B0503020204020204" pitchFamily="34" charset="-122"/>
                <a:ea typeface="微软雅黑" panose="020B0503020204020204" pitchFamily="34" charset="-122"/>
                <a:sym typeface="+mn-ea"/>
              </a:rPr>
              <a:t>-</a:t>
            </a:r>
            <a:r>
              <a:rPr lang="zh-CN" altLang="en-US" sz="2400" dirty="0">
                <a:solidFill>
                  <a:srgbClr val="FF0000"/>
                </a:solidFill>
                <a:latin typeface="微软雅黑" panose="020B0503020204020204" pitchFamily="34" charset="-122"/>
                <a:ea typeface="微软雅黑" panose="020B0503020204020204" pitchFamily="34" charset="-122"/>
                <a:sym typeface="+mn-ea"/>
              </a:rPr>
              <a:t>主图颜色不符</a:t>
            </a:r>
            <a:endParaRPr lang="zh-CN" altLang="en-US" sz="2400" dirty="0">
              <a:solidFill>
                <a:srgbClr val="FF0000"/>
              </a:solidFill>
              <a:latin typeface="微软雅黑" panose="020B0503020204020204" pitchFamily="34" charset="-122"/>
              <a:ea typeface="微软雅黑" panose="020B0503020204020204" pitchFamily="34" charset="-122"/>
              <a:sym typeface="+mn-ea"/>
            </a:endParaRPr>
          </a:p>
        </p:txBody>
      </p:sp>
      <p:sp>
        <p:nvSpPr>
          <p:cNvPr id="8" name="文本框 7"/>
          <p:cNvSpPr txBox="1"/>
          <p:nvPr/>
        </p:nvSpPr>
        <p:spPr>
          <a:xfrm>
            <a:off x="7536180" y="1772920"/>
            <a:ext cx="4404360" cy="829945"/>
          </a:xfrm>
          <a:prstGeom prst="rect">
            <a:avLst/>
          </a:prstGeom>
          <a:solidFill>
            <a:schemeClr val="accent4">
              <a:lumMod val="20000"/>
              <a:lumOff val="80000"/>
            </a:schemeClr>
          </a:solidFill>
        </p:spPr>
        <p:txBody>
          <a:bodyPr wrap="square" rtlCol="0" anchor="t">
            <a:spAutoFit/>
          </a:bodyPr>
          <a:p>
            <a:r>
              <a:rPr lang="zh-CN" altLang="en-US" sz="1600">
                <a:latin typeface="+mn-ea"/>
                <a:cs typeface="+mn-ea"/>
              </a:rPr>
              <a:t>商品名称：齐心（</a:t>
            </a:r>
            <a:r>
              <a:rPr lang="en-US" altLang="zh-CN" sz="1600">
                <a:latin typeface="+mn-ea"/>
                <a:cs typeface="+mn-ea"/>
              </a:rPr>
              <a:t>COMIX) MK818 2.0mm </a:t>
            </a:r>
            <a:r>
              <a:rPr lang="zh-CN" altLang="en-US" sz="1600">
                <a:latin typeface="+mn-ea"/>
                <a:cs typeface="+mn-ea"/>
              </a:rPr>
              <a:t>单头</a:t>
            </a:r>
            <a:r>
              <a:rPr lang="en-US" altLang="zh-CN" sz="1600">
                <a:latin typeface="+mn-ea"/>
                <a:cs typeface="+mn-ea"/>
              </a:rPr>
              <a:t>120*40*126mm </a:t>
            </a:r>
            <a:r>
              <a:rPr lang="zh-CN" altLang="en-US" sz="1600">
                <a:latin typeface="+mn-ea"/>
                <a:cs typeface="+mn-ea"/>
              </a:rPr>
              <a:t>记号笔</a:t>
            </a:r>
            <a:r>
              <a:rPr lang="en-US" altLang="zh-CN" sz="1600">
                <a:latin typeface="+mn-ea"/>
                <a:cs typeface="+mn-ea"/>
              </a:rPr>
              <a:t> 12</a:t>
            </a:r>
            <a:r>
              <a:rPr lang="zh-CN" altLang="en-US" sz="1600">
                <a:latin typeface="+mn-ea"/>
                <a:cs typeface="+mn-ea"/>
              </a:rPr>
              <a:t>支</a:t>
            </a:r>
            <a:r>
              <a:rPr lang="en-US" altLang="zh-CN" sz="1600">
                <a:latin typeface="+mn-ea"/>
                <a:cs typeface="+mn-ea"/>
              </a:rPr>
              <a:t> </a:t>
            </a:r>
            <a:r>
              <a:rPr lang="zh-CN" altLang="en-US" sz="1600">
                <a:latin typeface="+mn-ea"/>
                <a:cs typeface="+mn-ea"/>
              </a:rPr>
              <a:t>盒（计价单位：支）</a:t>
            </a:r>
            <a:r>
              <a:rPr lang="zh-CN" altLang="en-US" sz="1600">
                <a:solidFill>
                  <a:srgbClr val="FF0000"/>
                </a:solidFill>
                <a:latin typeface="+mn-ea"/>
                <a:cs typeface="+mn-ea"/>
              </a:rPr>
              <a:t>黑色</a:t>
            </a:r>
            <a:endParaRPr lang="zh-CN" altLang="en-US" sz="1600">
              <a:solidFill>
                <a:srgbClr val="FF0000"/>
              </a:solidFill>
              <a:latin typeface="+mn-ea"/>
              <a:cs typeface="+mn-ea"/>
            </a:endParaRPr>
          </a:p>
        </p:txBody>
      </p:sp>
      <p:pic>
        <p:nvPicPr>
          <p:cNvPr id="9" name="图片 -2147482592"/>
          <p:cNvPicPr>
            <a:picLocks noChangeAspect="1"/>
          </p:cNvPicPr>
          <p:nvPr/>
        </p:nvPicPr>
        <p:blipFill>
          <a:blip r:embed="rId1"/>
          <a:srcRect/>
          <a:stretch>
            <a:fillRect/>
          </a:stretch>
        </p:blipFill>
        <p:spPr>
          <a:xfrm>
            <a:off x="5015865" y="1780540"/>
            <a:ext cx="2395220" cy="1146175"/>
          </a:xfrm>
          <a:prstGeom prst="rect">
            <a:avLst/>
          </a:prstGeom>
          <a:noFill/>
          <a:ln w="9525">
            <a:noFill/>
          </a:ln>
        </p:spPr>
      </p:pic>
      <p:pic>
        <p:nvPicPr>
          <p:cNvPr id="12" name="图片 11"/>
          <p:cNvPicPr>
            <a:picLocks noChangeAspect="1"/>
          </p:cNvPicPr>
          <p:nvPr/>
        </p:nvPicPr>
        <p:blipFill>
          <a:blip r:embed="rId2"/>
          <a:stretch>
            <a:fillRect/>
          </a:stretch>
        </p:blipFill>
        <p:spPr>
          <a:xfrm>
            <a:off x="5735955" y="4436745"/>
            <a:ext cx="4895850" cy="2262505"/>
          </a:xfrm>
          <a:prstGeom prst="rect">
            <a:avLst/>
          </a:prstGeom>
        </p:spPr>
      </p:pic>
      <p:pic>
        <p:nvPicPr>
          <p:cNvPr id="13" name="图片 12"/>
          <p:cNvPicPr>
            <a:picLocks noChangeAspect="1"/>
          </p:cNvPicPr>
          <p:nvPr/>
        </p:nvPicPr>
        <p:blipFill>
          <a:blip r:embed="rId3"/>
          <a:stretch>
            <a:fillRect/>
          </a:stretch>
        </p:blipFill>
        <p:spPr>
          <a:xfrm>
            <a:off x="9983788" y="5856200"/>
            <a:ext cx="844550" cy="775335"/>
          </a:xfrm>
          <a:prstGeom prst="rect">
            <a:avLst/>
          </a:prstGeom>
        </p:spPr>
      </p:pic>
      <p:sp>
        <p:nvSpPr>
          <p:cNvPr id="14" name="文本框 13"/>
          <p:cNvSpPr txBox="1"/>
          <p:nvPr/>
        </p:nvSpPr>
        <p:spPr>
          <a:xfrm>
            <a:off x="5591810" y="4004945"/>
            <a:ext cx="4523105" cy="460375"/>
          </a:xfrm>
          <a:prstGeom prst="rect">
            <a:avLst/>
          </a:prstGeom>
          <a:noFill/>
        </p:spPr>
        <p:txBody>
          <a:bodyPr wrap="square" rtlCol="0" anchor="t">
            <a:spAutoFit/>
          </a:bodyPr>
          <a:p>
            <a:pPr lvl="0" algn="just">
              <a:buClrTx/>
              <a:buSzTx/>
              <a:buFontTx/>
            </a:pPr>
            <a:r>
              <a:rPr lang="zh-CN" altLang="en-US" sz="2400" kern="100" dirty="0">
                <a:solidFill>
                  <a:srgbClr val="00B050"/>
                </a:solidFill>
                <a:latin typeface="微软雅黑" panose="020B0503020204020204" pitchFamily="34" charset="-122"/>
                <a:ea typeface="微软雅黑" panose="020B0503020204020204" pitchFamily="34" charset="-122"/>
                <a:sym typeface="+mn-ea"/>
              </a:rPr>
              <a:t>正确案例</a:t>
            </a:r>
            <a:r>
              <a:rPr lang="zh-CN" altLang="en-US" sz="2400" kern="100" dirty="0">
                <a:solidFill>
                  <a:srgbClr val="00B050"/>
                </a:solidFill>
                <a:latin typeface="微软雅黑" panose="020B0503020204020204" pitchFamily="34" charset="-122"/>
                <a:ea typeface="微软雅黑" panose="020B0503020204020204" pitchFamily="34" charset="-122"/>
                <a:sym typeface="+mn-ea"/>
              </a:rPr>
              <a:t>-</a:t>
            </a:r>
            <a:r>
              <a:rPr lang="zh-CN" altLang="en-US" sz="2400" kern="100" dirty="0">
                <a:solidFill>
                  <a:srgbClr val="00B050"/>
                </a:solidFill>
                <a:latin typeface="微软雅黑" panose="020B0503020204020204" pitchFamily="34" charset="-122"/>
                <a:ea typeface="微软雅黑" panose="020B0503020204020204" pitchFamily="34" charset="-122"/>
                <a:sym typeface="+mn-ea"/>
              </a:rPr>
              <a:t>正确套系颜色</a:t>
            </a:r>
            <a:endParaRPr lang="zh-CN" altLang="en-US" sz="2400" kern="100" dirty="0">
              <a:solidFill>
                <a:srgbClr val="00B050"/>
              </a:solidFill>
              <a:latin typeface="微软雅黑" panose="020B0503020204020204" pitchFamily="34" charset="-122"/>
              <a:ea typeface="微软雅黑" panose="020B0503020204020204" pitchFamily="34" charset="-122"/>
              <a:sym typeface="+mn-ea"/>
            </a:endParaRPr>
          </a:p>
        </p:txBody>
      </p:sp>
      <p:sp>
        <p:nvSpPr>
          <p:cNvPr id="4" name="同侧圆角矩形 42"/>
          <p:cNvSpPr/>
          <p:nvPr/>
        </p:nvSpPr>
        <p:spPr>
          <a:xfrm rot="10800000" flipH="1" flipV="1">
            <a:off x="240665" y="1278890"/>
            <a:ext cx="5063490" cy="5398135"/>
          </a:xfrm>
          <a:prstGeom prst="round2SameRect">
            <a:avLst>
              <a:gd name="adj1" fmla="val 8019"/>
              <a:gd name="adj2" fmla="val 0"/>
            </a:avLst>
          </a:prstGeom>
          <a:gradFill>
            <a:gsLst>
              <a:gs pos="0">
                <a:srgbClr val="48C0DE">
                  <a:alpha val="10000"/>
                  <a:lumMod val="97000"/>
                </a:srgbClr>
              </a:gs>
              <a:gs pos="100000">
                <a:srgbClr val="009488">
                  <a:alpha val="0"/>
                </a:srgbClr>
              </a:gs>
            </a:gsLst>
            <a:lin ang="5400000" scaled="0"/>
          </a:gradFill>
          <a:ln w="12700">
            <a:solidFill>
              <a:schemeClr val="accent1">
                <a:alpha val="4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l" fontAlgn="auto">
              <a:lnSpc>
                <a:spcPts val="2500"/>
              </a:lnSpc>
            </a:pPr>
            <a:endParaRPr lang="zh-CN" altLang="en-US" b="1" kern="100" dirty="0">
              <a:solidFill>
                <a:srgbClr val="00706B"/>
              </a:solidFill>
              <a:latin typeface="微软雅黑" panose="020B0503020204020204" pitchFamily="34" charset="-122"/>
              <a:ea typeface="微软雅黑" panose="020B0503020204020204" pitchFamily="34" charset="-122"/>
              <a:sym typeface="+mn-ea"/>
            </a:endParaRPr>
          </a:p>
          <a:p>
            <a:pPr algn="l" fontAlgn="auto">
              <a:lnSpc>
                <a:spcPts val="2500"/>
              </a:lnSpc>
            </a:pPr>
            <a:endParaRPr lang="zh-CN" altLang="en-US" b="1" kern="100" dirty="0">
              <a:solidFill>
                <a:srgbClr val="00706B"/>
              </a:solidFill>
              <a:latin typeface="微软雅黑" panose="020B0503020204020204" pitchFamily="34" charset="-122"/>
              <a:ea typeface="微软雅黑" panose="020B0503020204020204" pitchFamily="34" charset="-122"/>
              <a:sym typeface="+mn-ea"/>
            </a:endParaRPr>
          </a:p>
          <a:p>
            <a:pPr algn="l" fontAlgn="auto">
              <a:lnSpc>
                <a:spcPts val="2500"/>
              </a:lnSpc>
            </a:pPr>
            <a:r>
              <a:rPr lang="zh-CN" altLang="en-US" b="1" kern="100" dirty="0">
                <a:solidFill>
                  <a:srgbClr val="00706B"/>
                </a:solidFill>
                <a:latin typeface="微软雅黑" panose="020B0503020204020204" pitchFamily="34" charset="-122"/>
                <a:ea typeface="微软雅黑" panose="020B0503020204020204" pitchFamily="34" charset="-122"/>
                <a:sym typeface="+mn-ea"/>
              </a:rPr>
              <a:t>主图要求：</a:t>
            </a:r>
            <a:endParaRPr lang="zh-CN" altLang="en-US" b="1" kern="100" dirty="0">
              <a:solidFill>
                <a:srgbClr val="00706B"/>
              </a:solidFill>
              <a:latin typeface="微软雅黑" panose="020B0503020204020204" pitchFamily="34" charset="-122"/>
              <a:ea typeface="微软雅黑" panose="020B0503020204020204" pitchFamily="34" charset="-122"/>
              <a:sym typeface="+mn-ea"/>
            </a:endParaRPr>
          </a:p>
          <a:p>
            <a:pPr marL="285750" indent="-285750" algn="l" fontAlgn="auto">
              <a:lnSpc>
                <a:spcPts val="2500"/>
              </a:lnSpc>
              <a:buFont typeface="Arial" panose="020B0604020202020204" pitchFamily="34" charset="0"/>
              <a:buChar char="•"/>
            </a:pPr>
            <a:r>
              <a:rPr lang="zh-CN" altLang="en-US" b="1" kern="100" dirty="0">
                <a:solidFill>
                  <a:schemeClr val="tx1"/>
                </a:solidFill>
                <a:latin typeface="微软雅黑" panose="020B0503020204020204" pitchFamily="34" charset="-122"/>
                <a:ea typeface="微软雅黑" panose="020B0503020204020204" pitchFamily="34" charset="-122"/>
                <a:sym typeface="+mn-ea"/>
              </a:rPr>
              <a:t>主图数量：</a:t>
            </a:r>
            <a:r>
              <a:rPr lang="zh-CN" altLang="en-US" kern="100" dirty="0">
                <a:solidFill>
                  <a:schemeClr val="tx1"/>
                </a:solidFill>
                <a:latin typeface="微软雅黑" panose="020B0503020204020204" pitchFamily="34" charset="-122"/>
                <a:ea typeface="微软雅黑" panose="020B0503020204020204" pitchFamily="34" charset="-122"/>
                <a:sym typeface="+mn-ea"/>
              </a:rPr>
              <a:t>主图张数大于等于2张，至少包含1张商品整体外观图。</a:t>
            </a:r>
            <a:endParaRPr lang="zh-CN" altLang="en-US" u="sng" kern="100" dirty="0">
              <a:solidFill>
                <a:schemeClr val="tx1"/>
              </a:solidFill>
              <a:latin typeface="微软雅黑" panose="020B0503020204020204" pitchFamily="34" charset="-122"/>
              <a:ea typeface="微软雅黑" panose="020B0503020204020204" pitchFamily="34" charset="-122"/>
              <a:sym typeface="+mn-ea"/>
            </a:endParaRPr>
          </a:p>
          <a:p>
            <a:pPr marL="285750" indent="-285750" algn="l" fontAlgn="auto">
              <a:lnSpc>
                <a:spcPts val="2500"/>
              </a:lnSpc>
              <a:buFont typeface="Arial" panose="020B0604020202020204" pitchFamily="34" charset="0"/>
              <a:buChar char="•"/>
            </a:pPr>
            <a:r>
              <a:rPr lang="zh-CN" altLang="en-US"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主图质量：</a:t>
            </a:r>
            <a:r>
              <a:rPr lang="zh-CN" altLang="en-US">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主图图片清晰可辨、不模糊，不得出现供应商信息</a:t>
            </a:r>
            <a:r>
              <a:rPr lang="en-US" altLang="zh-CN">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原厂除外</a:t>
            </a:r>
            <a:r>
              <a:rPr lang="en-US" altLang="zh-CN">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、国网</a:t>
            </a:r>
            <a:r>
              <a:rPr lang="en-US" altLang="zh-CN">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logo</a:t>
            </a:r>
            <a:r>
              <a:rPr lang="zh-CN" altLang="en-US">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字样、广告法涉及的禁用词汇，个人电话信息、促销打折、积分兑换、赠品、水印、游戏专用、婴儿</a:t>
            </a:r>
            <a:r>
              <a:rPr lang="en-US" altLang="zh-CN">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儿童专用、发货时效性、发票税率等信息。</a:t>
            </a:r>
            <a:r>
              <a:rPr lang="en-US" altLang="zh-CN">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注</a:t>
            </a:r>
            <a:r>
              <a:rPr lang="en-US" altLang="zh-CN">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如果包含婴儿</a:t>
            </a:r>
            <a:r>
              <a:rPr lang="en-US" altLang="zh-CN">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儿童适用场景，但并未出现婴儿</a:t>
            </a:r>
            <a:r>
              <a:rPr lang="en-US" altLang="zh-CN">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儿童专用描述，可以审核通过</a:t>
            </a:r>
            <a:r>
              <a:rPr lang="en-US" altLang="zh-CN">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kern="100" dirty="0">
                <a:solidFill>
                  <a:schemeClr val="tx1"/>
                </a:solidFill>
                <a:latin typeface="微软雅黑" panose="020B0503020204020204" pitchFamily="34" charset="-122"/>
                <a:ea typeface="微软雅黑" panose="020B0503020204020204" pitchFamily="34" charset="-122"/>
                <a:sym typeface="+mn-ea"/>
              </a:rPr>
              <a:t>商品主图信息应与商品名称中的型号参数信息保持一致</a:t>
            </a:r>
            <a:r>
              <a:rPr lang="zh-CN" altLang="en-US" kern="100" dirty="0">
                <a:solidFill>
                  <a:schemeClr val="tx1"/>
                </a:solidFill>
                <a:latin typeface="微软雅黑" panose="020B0503020204020204" pitchFamily="34" charset="-122"/>
                <a:ea typeface="微软雅黑" panose="020B0503020204020204" pitchFamily="34" charset="-122"/>
                <a:sym typeface="+mn-ea"/>
              </a:rPr>
              <a:t>。</a:t>
            </a:r>
            <a:endParaRPr lang="zh-CN" altLang="en-US" kern="100" dirty="0">
              <a:solidFill>
                <a:schemeClr val="tx1"/>
              </a:solidFill>
              <a:latin typeface="微软雅黑" panose="020B0503020204020204" pitchFamily="34" charset="-122"/>
              <a:ea typeface="微软雅黑" panose="020B0503020204020204" pitchFamily="34" charset="-122"/>
              <a:sym typeface="+mn-ea"/>
            </a:endParaRPr>
          </a:p>
          <a:p>
            <a:pPr marL="285750" indent="-285750" algn="l" fontAlgn="auto">
              <a:lnSpc>
                <a:spcPts val="2500"/>
              </a:lnSpc>
              <a:buFont typeface="Arial" panose="020B0604020202020204" pitchFamily="34" charset="0"/>
              <a:buChar char="•"/>
            </a:pPr>
            <a:r>
              <a:rPr lang="zh-CN" altLang="en-US" b="1" kern="100" dirty="0">
                <a:solidFill>
                  <a:schemeClr val="tx1"/>
                </a:solidFill>
                <a:latin typeface="微软雅黑" panose="020B0503020204020204" pitchFamily="34" charset="-122"/>
                <a:ea typeface="微软雅黑" panose="020B0503020204020204" pitchFamily="34" charset="-122"/>
                <a:sym typeface="+mn-ea"/>
              </a:rPr>
              <a:t>主图商品颜色：</a:t>
            </a:r>
            <a:r>
              <a:rPr lang="zh-CN" altLang="en-US" kern="100" dirty="0">
                <a:solidFill>
                  <a:schemeClr val="tx1"/>
                </a:solidFill>
                <a:latin typeface="微软雅黑" panose="020B0503020204020204" pitchFamily="34" charset="-122"/>
                <a:ea typeface="微软雅黑" panose="020B0503020204020204" pitchFamily="34" charset="-122"/>
                <a:sym typeface="+mn-ea"/>
              </a:rPr>
              <a:t>商品第一张主图与标准库名称中的颜色保持一致，</a:t>
            </a:r>
            <a:r>
              <a:rPr lang="zh-CN" altLang="en-US">
                <a:solidFill>
                  <a:schemeClr val="tx1"/>
                </a:solidFill>
                <a:sym typeface="+mn-ea"/>
              </a:rPr>
              <a:t>有颜色要求的小类明确颜色；</a:t>
            </a:r>
            <a:r>
              <a:rPr lang="zh-CN" altLang="en-US">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无颜色要求的小类可包含多种颜色介绍。</a:t>
            </a:r>
            <a:endParaRPr lang="zh-CN" altLang="en-US">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285750" indent="-285750" algn="l" fontAlgn="auto">
              <a:lnSpc>
                <a:spcPts val="2500"/>
              </a:lnSpc>
              <a:buFont typeface="Arial" panose="020B0604020202020204" pitchFamily="34" charset="0"/>
              <a:buChar char="•"/>
            </a:pPr>
            <a:endParaRPr lang="zh-CN" altLang="en-US" kern="100" dirty="0">
              <a:solidFill>
                <a:schemeClr val="tx1"/>
              </a:solidFill>
              <a:latin typeface="微软雅黑" panose="020B0503020204020204" pitchFamily="34" charset="-122"/>
              <a:ea typeface="微软雅黑" panose="020B0503020204020204" pitchFamily="34" charset="-122"/>
              <a:sym typeface="+mn-ea"/>
            </a:endParaRPr>
          </a:p>
          <a:p>
            <a:pPr marL="285750" indent="-285750" algn="l" fontAlgn="auto">
              <a:lnSpc>
                <a:spcPts val="2500"/>
              </a:lnSpc>
              <a:buFont typeface="Arial" panose="020B0604020202020204" pitchFamily="34" charset="0"/>
              <a:buChar char="•"/>
            </a:pPr>
            <a:endParaRPr lang="zh-CN" altLang="en-US" kern="100" dirty="0">
              <a:solidFill>
                <a:schemeClr val="tx1"/>
              </a:solidFill>
              <a:latin typeface="微软雅黑" panose="020B0503020204020204" pitchFamily="34" charset="-122"/>
              <a:ea typeface="微软雅黑" panose="020B0503020204020204" pitchFamily="34" charset="-122"/>
              <a:sym typeface="+mn-ea"/>
            </a:endParaRPr>
          </a:p>
          <a:p>
            <a:pPr algn="ctr"/>
            <a:endParaRPr lang="zh-CN" altLang="en-US">
              <a:solidFill>
                <a:srgbClr val="FF0000"/>
              </a:solidFill>
            </a:endParaRPr>
          </a:p>
        </p:txBody>
      </p:sp>
      <p:sp>
        <p:nvSpPr>
          <p:cNvPr id="6" name="文本框 5"/>
          <p:cNvSpPr txBox="1"/>
          <p:nvPr/>
        </p:nvSpPr>
        <p:spPr>
          <a:xfrm>
            <a:off x="98425" y="504825"/>
            <a:ext cx="792480" cy="521970"/>
          </a:xfrm>
          <a:prstGeom prst="rect">
            <a:avLst/>
          </a:prstGeom>
          <a:noFill/>
        </p:spPr>
        <p:txBody>
          <a:bodyPr wrap="square" rtlCol="0" anchor="t">
            <a:spAutoFit/>
          </a:bodyPr>
          <a:p>
            <a:r>
              <a:rPr lang="en-US" altLang="zh-CN" sz="2800" b="1" dirty="0">
                <a:solidFill>
                  <a:schemeClr val="bg1"/>
                </a:solidFill>
                <a:latin typeface="微软雅黑" panose="020B0503020204020204" pitchFamily="34" charset="-122"/>
                <a:ea typeface="微软雅黑" panose="020B0503020204020204" pitchFamily="34" charset="-122"/>
                <a:sym typeface="+mn-ea"/>
              </a:rPr>
              <a:t>2.1</a:t>
            </a:r>
            <a:endParaRPr lang="en-US" altLang="zh-CN" sz="2800" b="1" dirty="0">
              <a:solidFill>
                <a:schemeClr val="bg1"/>
              </a:solidFill>
              <a:latin typeface="微软雅黑" panose="020B0503020204020204" pitchFamily="34" charset="-122"/>
              <a:ea typeface="微软雅黑" panose="020B0503020204020204" pitchFamily="34" charset="-122"/>
              <a:sym typeface="+mn-ea"/>
            </a:endParaRPr>
          </a:p>
        </p:txBody>
      </p:sp>
      <p:pic>
        <p:nvPicPr>
          <p:cNvPr id="11" name="图片 10"/>
          <p:cNvPicPr>
            <a:picLocks noChangeAspect="1"/>
          </p:cNvPicPr>
          <p:nvPr>
            <p:custDataLst>
              <p:tags r:id="rId4"/>
            </p:custDataLst>
          </p:nvPr>
        </p:nvPicPr>
        <p:blipFill>
          <a:blip r:embed="rId5"/>
          <a:stretch>
            <a:fillRect/>
          </a:stretch>
        </p:blipFill>
        <p:spPr>
          <a:xfrm>
            <a:off x="6557328" y="2676120"/>
            <a:ext cx="852170" cy="77851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同侧圆角矩形 42"/>
          <p:cNvSpPr/>
          <p:nvPr/>
        </p:nvSpPr>
        <p:spPr>
          <a:xfrm rot="10800000" flipH="1" flipV="1">
            <a:off x="982980" y="1433195"/>
            <a:ext cx="10250805" cy="4770755"/>
          </a:xfrm>
          <a:prstGeom prst="round2SameRect">
            <a:avLst>
              <a:gd name="adj1" fmla="val 8019"/>
              <a:gd name="adj2" fmla="val 0"/>
            </a:avLst>
          </a:prstGeom>
          <a:gradFill>
            <a:gsLst>
              <a:gs pos="0">
                <a:srgbClr val="48C0DE">
                  <a:alpha val="10000"/>
                  <a:lumMod val="97000"/>
                </a:srgbClr>
              </a:gs>
              <a:gs pos="100000">
                <a:srgbClr val="009488">
                  <a:alpha val="0"/>
                </a:srgbClr>
              </a:gs>
            </a:gsLst>
            <a:lin ang="5400000" scaled="0"/>
          </a:gradFill>
          <a:ln w="12700">
            <a:solidFill>
              <a:schemeClr val="accent1">
                <a:alpha val="4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l"/>
            <a:endParaRPr lang="zh-CN" altLang="en-US" b="1" kern="100" dirty="0">
              <a:solidFill>
                <a:srgbClr val="00706B"/>
              </a:solidFill>
              <a:latin typeface="微软雅黑" panose="020B0503020204020204" pitchFamily="34" charset="-122"/>
              <a:ea typeface="微软雅黑" panose="020B0503020204020204" pitchFamily="34" charset="-122"/>
              <a:sym typeface="+mn-ea"/>
            </a:endParaRPr>
          </a:p>
          <a:p>
            <a:pPr algn="l"/>
            <a:endParaRPr lang="zh-CN" altLang="en-US" b="1" kern="100" dirty="0">
              <a:solidFill>
                <a:srgbClr val="00706B"/>
              </a:solidFill>
              <a:latin typeface="微软雅黑" panose="020B0503020204020204" pitchFamily="34" charset="-122"/>
              <a:ea typeface="微软雅黑" panose="020B0503020204020204" pitchFamily="34" charset="-122"/>
              <a:sym typeface="+mn-ea"/>
            </a:endParaRPr>
          </a:p>
          <a:p>
            <a:pPr algn="l" fontAlgn="auto">
              <a:lnSpc>
                <a:spcPts val="2500"/>
              </a:lnSpc>
            </a:pPr>
            <a:endParaRPr lang="zh-CN" altLang="en-US" b="1" kern="100" dirty="0">
              <a:solidFill>
                <a:srgbClr val="00706B"/>
              </a:solidFill>
              <a:latin typeface="微软雅黑" panose="020B0503020204020204" pitchFamily="34" charset="-122"/>
              <a:ea typeface="微软雅黑" panose="020B0503020204020204" pitchFamily="34" charset="-122"/>
              <a:sym typeface="+mn-ea"/>
            </a:endParaRPr>
          </a:p>
          <a:p>
            <a:pPr indent="0" algn="l" fontAlgn="auto">
              <a:lnSpc>
                <a:spcPts val="2500"/>
              </a:lnSpc>
              <a:buFont typeface="Arial" panose="020B0604020202020204" pitchFamily="34" charset="0"/>
              <a:buNone/>
            </a:pPr>
            <a:r>
              <a:rPr lang="en-US" altLang="zh-CN" b="1" kern="100" dirty="0">
                <a:solidFill>
                  <a:schemeClr val="tx1"/>
                </a:solidFill>
                <a:latin typeface="微软雅黑" panose="020B0503020204020204" pitchFamily="34" charset="-122"/>
                <a:ea typeface="微软雅黑" panose="020B0503020204020204" pitchFamily="34" charset="-122"/>
                <a:sym typeface="+mn-ea"/>
              </a:rPr>
              <a:t>1.</a:t>
            </a:r>
            <a:r>
              <a:rPr lang="zh-CN" altLang="en-US" b="1" kern="100" dirty="0">
                <a:solidFill>
                  <a:schemeClr val="tx1"/>
                </a:solidFill>
                <a:latin typeface="微软雅黑" panose="020B0503020204020204" pitchFamily="34" charset="-122"/>
                <a:ea typeface="微软雅黑" panose="020B0503020204020204" pitchFamily="34" charset="-122"/>
                <a:sym typeface="+mn-ea"/>
              </a:rPr>
              <a:t>详情图数量：</a:t>
            </a:r>
            <a:r>
              <a:rPr lang="zh-CN" altLang="en-US" kern="100" dirty="0">
                <a:solidFill>
                  <a:schemeClr val="tx1"/>
                </a:solidFill>
                <a:latin typeface="微软雅黑" panose="020B0503020204020204" pitchFamily="34" charset="-122"/>
                <a:ea typeface="微软雅黑" panose="020B0503020204020204" pitchFamily="34" charset="-122"/>
                <a:sym typeface="+mn-ea"/>
              </a:rPr>
              <a:t>（</a:t>
            </a:r>
            <a:r>
              <a:rPr lang="en-US" altLang="zh-CN" kern="100" dirty="0">
                <a:solidFill>
                  <a:schemeClr val="tx1"/>
                </a:solidFill>
                <a:latin typeface="微软雅黑" panose="020B0503020204020204" pitchFamily="34" charset="-122"/>
                <a:ea typeface="微软雅黑" panose="020B0503020204020204" pitchFamily="34" charset="-122"/>
                <a:sym typeface="+mn-ea"/>
              </a:rPr>
              <a:t>1</a:t>
            </a:r>
            <a:r>
              <a:rPr lang="zh-CN" altLang="en-US" kern="100" dirty="0">
                <a:solidFill>
                  <a:schemeClr val="tx1"/>
                </a:solidFill>
                <a:latin typeface="微软雅黑" panose="020B0503020204020204" pitchFamily="34" charset="-122"/>
                <a:ea typeface="微软雅黑" panose="020B0503020204020204" pitchFamily="34" charset="-122"/>
                <a:sym typeface="+mn-ea"/>
              </a:rPr>
              <a:t>）至少包含</a:t>
            </a:r>
            <a:r>
              <a:rPr lang="zh-CN" altLang="en-US" b="1" kern="100" dirty="0">
                <a:solidFill>
                  <a:srgbClr val="FF0000"/>
                </a:solidFill>
                <a:latin typeface="微软雅黑" panose="020B0503020204020204" pitchFamily="34" charset="-122"/>
                <a:ea typeface="微软雅黑" panose="020B0503020204020204" pitchFamily="34" charset="-122"/>
                <a:sym typeface="+mn-ea"/>
              </a:rPr>
              <a:t>1张商品整体外观图，</a:t>
            </a:r>
            <a:r>
              <a:rPr lang="zh-CN" altLang="en-US" kern="100" dirty="0">
                <a:solidFill>
                  <a:schemeClr val="tx1"/>
                </a:solidFill>
                <a:latin typeface="微软雅黑" panose="020B0503020204020204" pitchFamily="34" charset="-122"/>
                <a:ea typeface="微软雅黑" panose="020B0503020204020204" pitchFamily="34" charset="-122"/>
                <a:sym typeface="+mn-ea"/>
              </a:rPr>
              <a:t>其中</a:t>
            </a:r>
            <a:r>
              <a:rPr lang="zh-CN" altLang="en-US" kern="100" dirty="0">
                <a:solidFill>
                  <a:schemeClr val="tx1"/>
                </a:solidFill>
                <a:latin typeface="微软雅黑" panose="020B0503020204020204" pitchFamily="34" charset="-122"/>
                <a:ea typeface="微软雅黑" panose="020B0503020204020204" pitchFamily="34" charset="-122"/>
                <a:sym typeface="+mn-ea"/>
              </a:rPr>
              <a:t>标志灯小类需在详情中必须体现产品实际应用场景图；</a:t>
            </a:r>
            <a:endParaRPr lang="zh-CN" altLang="en-US" kern="100" dirty="0">
              <a:solidFill>
                <a:schemeClr val="tx1"/>
              </a:solidFill>
              <a:latin typeface="微软雅黑" panose="020B0503020204020204" pitchFamily="34" charset="-122"/>
              <a:ea typeface="微软雅黑" panose="020B0503020204020204" pitchFamily="34" charset="-122"/>
              <a:sym typeface="+mn-ea"/>
            </a:endParaRPr>
          </a:p>
          <a:p>
            <a:pPr indent="0" algn="l" fontAlgn="auto">
              <a:lnSpc>
                <a:spcPts val="2500"/>
              </a:lnSpc>
              <a:buFont typeface="Arial" panose="020B0604020202020204" pitchFamily="34" charset="0"/>
              <a:buNone/>
            </a:pPr>
            <a:r>
              <a:rPr lang="zh-CN" altLang="en-US" kern="100" dirty="0">
                <a:solidFill>
                  <a:schemeClr val="tx1"/>
                </a:solidFill>
                <a:latin typeface="微软雅黑" panose="020B0503020204020204" pitchFamily="34" charset="-122"/>
                <a:ea typeface="微软雅黑" panose="020B0503020204020204" pitchFamily="34" charset="-122"/>
                <a:sym typeface="+mn-ea"/>
              </a:rPr>
              <a:t>（</a:t>
            </a:r>
            <a:r>
              <a:rPr lang="en-US" altLang="zh-CN" kern="100" dirty="0">
                <a:solidFill>
                  <a:schemeClr val="tx1"/>
                </a:solidFill>
                <a:latin typeface="微软雅黑" panose="020B0503020204020204" pitchFamily="34" charset="-122"/>
                <a:ea typeface="微软雅黑" panose="020B0503020204020204" pitchFamily="34" charset="-122"/>
                <a:sym typeface="+mn-ea"/>
              </a:rPr>
              <a:t>2</a:t>
            </a:r>
            <a:r>
              <a:rPr lang="zh-CN" altLang="en-US" kern="100" dirty="0">
                <a:solidFill>
                  <a:schemeClr val="tx1"/>
                </a:solidFill>
                <a:latin typeface="微软雅黑" panose="020B0503020204020204" pitchFamily="34" charset="-122"/>
                <a:ea typeface="微软雅黑" panose="020B0503020204020204" pitchFamily="34" charset="-122"/>
                <a:sym typeface="+mn-ea"/>
              </a:rPr>
              <a:t>）依据《国家电网有限公司办公类物资标准库入库及变更流程明白纸》附件</a:t>
            </a:r>
            <a:r>
              <a:rPr lang="en-US" altLang="zh-CN" kern="100" dirty="0">
                <a:solidFill>
                  <a:schemeClr val="tx1"/>
                </a:solidFill>
                <a:latin typeface="微软雅黑" panose="020B0503020204020204" pitchFamily="34" charset="-122"/>
                <a:ea typeface="微软雅黑" panose="020B0503020204020204" pitchFamily="34" charset="-122"/>
                <a:sym typeface="+mn-ea"/>
              </a:rPr>
              <a:t>2</a:t>
            </a:r>
            <a:r>
              <a:rPr lang="zh-CN" altLang="en-US" kern="100" dirty="0">
                <a:solidFill>
                  <a:schemeClr val="tx1"/>
                </a:solidFill>
                <a:latin typeface="微软雅黑" panose="020B0503020204020204" pitchFamily="34" charset="-122"/>
                <a:ea typeface="微软雅黑" panose="020B0503020204020204" pitchFamily="34" charset="-122"/>
                <a:sym typeface="+mn-ea"/>
              </a:rPr>
              <a:t>中</a:t>
            </a:r>
            <a:r>
              <a:rPr lang="en-US" altLang="zh-CN" kern="100" dirty="0">
                <a:solidFill>
                  <a:schemeClr val="tx1"/>
                </a:solidFill>
                <a:latin typeface="微软雅黑" panose="020B0503020204020204" pitchFamily="34" charset="-122"/>
                <a:ea typeface="微软雅黑" panose="020B0503020204020204" pitchFamily="34" charset="-122"/>
                <a:sym typeface="+mn-ea"/>
              </a:rPr>
              <a:t>“</a:t>
            </a:r>
            <a:r>
              <a:rPr lang="zh-CN" altLang="en-US" kern="100" dirty="0">
                <a:solidFill>
                  <a:schemeClr val="tx1"/>
                </a:solidFill>
                <a:latin typeface="微软雅黑" panose="020B0503020204020204" pitchFamily="34" charset="-122"/>
                <a:ea typeface="微软雅黑" panose="020B0503020204020204" pitchFamily="34" charset="-122"/>
                <a:sym typeface="+mn-ea"/>
              </a:rPr>
              <a:t>品类研究清单表</a:t>
            </a:r>
            <a:r>
              <a:rPr lang="en-US" altLang="zh-CN" kern="100" dirty="0">
                <a:solidFill>
                  <a:schemeClr val="tx1"/>
                </a:solidFill>
                <a:latin typeface="微软雅黑" panose="020B0503020204020204" pitchFamily="34" charset="-122"/>
                <a:ea typeface="微软雅黑" panose="020B0503020204020204" pitchFamily="34" charset="-122"/>
                <a:sym typeface="+mn-ea"/>
              </a:rPr>
              <a:t>”</a:t>
            </a:r>
            <a:r>
              <a:rPr lang="zh-CN" altLang="en-US" kern="100" dirty="0">
                <a:solidFill>
                  <a:schemeClr val="tx1"/>
                </a:solidFill>
                <a:latin typeface="微软雅黑" panose="020B0503020204020204" pitchFamily="34" charset="-122"/>
                <a:ea typeface="微软雅黑" panose="020B0503020204020204" pitchFamily="34" charset="-122"/>
                <a:sym typeface="+mn-ea"/>
              </a:rPr>
              <a:t>要求，</a:t>
            </a:r>
            <a:r>
              <a:rPr lang="zh-CN" altLang="en-US" b="1" kern="100" dirty="0">
                <a:solidFill>
                  <a:srgbClr val="FF0000"/>
                </a:solidFill>
                <a:latin typeface="微软雅黑" panose="020B0503020204020204" pitchFamily="34" charset="-122"/>
                <a:ea typeface="微软雅黑" panose="020B0503020204020204" pitchFamily="34" charset="-122"/>
                <a:sym typeface="+mn-ea"/>
              </a:rPr>
              <a:t>已完成品类研究的小类必填特征项信息必须要在图文详情中体现</a:t>
            </a:r>
            <a:r>
              <a:rPr lang="zh-CN" altLang="en-US" kern="100" dirty="0">
                <a:solidFill>
                  <a:schemeClr val="tx1"/>
                </a:solidFill>
                <a:latin typeface="微软雅黑" panose="020B0503020204020204" pitchFamily="34" charset="-122"/>
                <a:ea typeface="微软雅黑" panose="020B0503020204020204" pitchFamily="34" charset="-122"/>
                <a:sym typeface="+mn-ea"/>
              </a:rPr>
              <a:t>。</a:t>
            </a:r>
            <a:endParaRPr lang="zh-CN" altLang="en-US" kern="100" dirty="0">
              <a:solidFill>
                <a:schemeClr val="tx1"/>
              </a:solidFill>
              <a:latin typeface="微软雅黑" panose="020B0503020204020204" pitchFamily="34" charset="-122"/>
              <a:ea typeface="微软雅黑" panose="020B0503020204020204" pitchFamily="34" charset="-122"/>
              <a:sym typeface="+mn-ea"/>
            </a:endParaRPr>
          </a:p>
          <a:p>
            <a:pPr indent="0" algn="l" fontAlgn="auto">
              <a:lnSpc>
                <a:spcPts val="2500"/>
              </a:lnSpc>
              <a:buFont typeface="Arial" panose="020B0604020202020204" pitchFamily="34" charset="0"/>
              <a:buNone/>
            </a:pPr>
            <a:r>
              <a:rPr lang="en-US" altLang="zh-CN" b="1" kern="100" dirty="0">
                <a:solidFill>
                  <a:schemeClr val="tx1"/>
                </a:solidFill>
                <a:latin typeface="微软雅黑" panose="020B0503020204020204" pitchFamily="34" charset="-122"/>
                <a:ea typeface="微软雅黑" panose="020B0503020204020204" pitchFamily="34" charset="-122"/>
                <a:sym typeface="+mn-ea"/>
              </a:rPr>
              <a:t>2.</a:t>
            </a:r>
            <a:r>
              <a:rPr lang="zh-CN" altLang="en-US" b="1" kern="100" dirty="0">
                <a:solidFill>
                  <a:schemeClr val="tx1"/>
                </a:solidFill>
                <a:latin typeface="微软雅黑" panose="020B0503020204020204" pitchFamily="34" charset="-122"/>
                <a:ea typeface="微软雅黑" panose="020B0503020204020204" pitchFamily="34" charset="-122"/>
                <a:sym typeface="+mn-ea"/>
              </a:rPr>
              <a:t>详情图质量：</a:t>
            </a:r>
            <a:r>
              <a:rPr lang="zh-CN" altLang="en-US" kern="100" dirty="0">
                <a:solidFill>
                  <a:schemeClr val="tx1"/>
                </a:solidFill>
                <a:latin typeface="微软雅黑" panose="020B0503020204020204" pitchFamily="34" charset="-122"/>
                <a:ea typeface="微软雅黑" panose="020B0503020204020204" pitchFamily="34" charset="-122"/>
                <a:sym typeface="+mn-ea"/>
              </a:rPr>
              <a:t>（1）详情图图片清晰可辨、不模糊，</a:t>
            </a:r>
            <a:r>
              <a:rPr lang="zh-CN" altLang="en-US" b="1" kern="100" dirty="0">
                <a:solidFill>
                  <a:srgbClr val="FF0000"/>
                </a:solidFill>
                <a:latin typeface="微软雅黑" panose="020B0503020204020204" pitchFamily="34" charset="-122"/>
                <a:ea typeface="微软雅黑" panose="020B0503020204020204" pitchFamily="34" charset="-122"/>
                <a:sym typeface="+mn-ea"/>
              </a:rPr>
              <a:t>不得出现供应商信息（原厂除外）、国网</a:t>
            </a:r>
            <a:r>
              <a:rPr lang="en-US" altLang="zh-CN" b="1" kern="100" dirty="0">
                <a:solidFill>
                  <a:srgbClr val="FF0000"/>
                </a:solidFill>
                <a:latin typeface="微软雅黑" panose="020B0503020204020204" pitchFamily="34" charset="-122"/>
                <a:ea typeface="微软雅黑" panose="020B0503020204020204" pitchFamily="34" charset="-122"/>
                <a:sym typeface="+mn-ea"/>
              </a:rPr>
              <a:t>logo</a:t>
            </a:r>
            <a:r>
              <a:rPr lang="zh-CN" altLang="en-US" b="1" kern="100" dirty="0">
                <a:solidFill>
                  <a:srgbClr val="FF0000"/>
                </a:solidFill>
                <a:latin typeface="微软雅黑" panose="020B0503020204020204" pitchFamily="34" charset="-122"/>
                <a:ea typeface="微软雅黑" panose="020B0503020204020204" pitchFamily="34" charset="-122"/>
                <a:sym typeface="+mn-ea"/>
              </a:rPr>
              <a:t>字样、广告法涉及的禁用词汇、个人电话信息、促销打折、积分兑换、赠品、水印、游戏专用、婴儿</a:t>
            </a:r>
            <a:r>
              <a:rPr lang="en-US" altLang="zh-CN" b="1" kern="100" dirty="0">
                <a:solidFill>
                  <a:srgbClr val="FF0000"/>
                </a:solidFill>
                <a:latin typeface="微软雅黑" panose="020B0503020204020204" pitchFamily="34" charset="-122"/>
                <a:ea typeface="微软雅黑" panose="020B0503020204020204" pitchFamily="34" charset="-122"/>
                <a:sym typeface="+mn-ea"/>
              </a:rPr>
              <a:t>/</a:t>
            </a:r>
            <a:r>
              <a:rPr lang="zh-CN" altLang="en-US" b="1" kern="100" dirty="0">
                <a:solidFill>
                  <a:srgbClr val="FF0000"/>
                </a:solidFill>
                <a:latin typeface="微软雅黑" panose="020B0503020204020204" pitchFamily="34" charset="-122"/>
                <a:ea typeface="微软雅黑" panose="020B0503020204020204" pitchFamily="34" charset="-122"/>
                <a:sym typeface="+mn-ea"/>
              </a:rPr>
              <a:t>儿童专用、</a:t>
            </a:r>
            <a:r>
              <a:rPr lang="zh-CN" altLang="en-US" b="1" kern="100" dirty="0">
                <a:solidFill>
                  <a:srgbClr val="FF0000"/>
                </a:solidFill>
                <a:latin typeface="微软雅黑" panose="020B0503020204020204" pitchFamily="34" charset="-122"/>
                <a:ea typeface="微软雅黑" panose="020B0503020204020204" pitchFamily="34" charset="-122"/>
                <a:sym typeface="+mn-ea"/>
              </a:rPr>
              <a:t>发货时效性、发票税率</a:t>
            </a:r>
            <a:r>
              <a:rPr lang="zh-CN" altLang="en-US" kern="100" dirty="0">
                <a:solidFill>
                  <a:schemeClr val="tx1"/>
                </a:solidFill>
                <a:latin typeface="微软雅黑" panose="020B0503020204020204" pitchFamily="34" charset="-122"/>
                <a:ea typeface="微软雅黑" panose="020B0503020204020204" pitchFamily="34" charset="-122"/>
                <a:sym typeface="+mn-ea"/>
              </a:rPr>
              <a:t>等信息</a:t>
            </a:r>
            <a:r>
              <a:rPr lang="zh-CN" altLang="en-US" kern="100" dirty="0">
                <a:solidFill>
                  <a:schemeClr val="tx1"/>
                </a:solidFill>
                <a:latin typeface="微软雅黑" panose="020B0503020204020204" pitchFamily="34" charset="-122"/>
                <a:ea typeface="微软雅黑" panose="020B0503020204020204" pitchFamily="34" charset="-122"/>
                <a:sym typeface="+mn-ea"/>
              </a:rPr>
              <a:t>（注：如果包含婴儿</a:t>
            </a:r>
            <a:r>
              <a:rPr lang="en-US" altLang="zh-CN" kern="100" dirty="0">
                <a:solidFill>
                  <a:schemeClr val="tx1"/>
                </a:solidFill>
                <a:latin typeface="微软雅黑" panose="020B0503020204020204" pitchFamily="34" charset="-122"/>
                <a:ea typeface="微软雅黑" panose="020B0503020204020204" pitchFamily="34" charset="-122"/>
                <a:sym typeface="+mn-ea"/>
              </a:rPr>
              <a:t>/</a:t>
            </a:r>
            <a:r>
              <a:rPr lang="zh-CN" altLang="en-US" kern="100" dirty="0">
                <a:solidFill>
                  <a:schemeClr val="tx1"/>
                </a:solidFill>
                <a:latin typeface="微软雅黑" panose="020B0503020204020204" pitchFamily="34" charset="-122"/>
                <a:ea typeface="微软雅黑" panose="020B0503020204020204" pitchFamily="34" charset="-122"/>
                <a:sym typeface="+mn-ea"/>
              </a:rPr>
              <a:t>儿童适用场景，但并未出现婴儿</a:t>
            </a:r>
            <a:r>
              <a:rPr lang="en-US" altLang="zh-CN" kern="100" dirty="0">
                <a:solidFill>
                  <a:schemeClr val="tx1"/>
                </a:solidFill>
                <a:latin typeface="微软雅黑" panose="020B0503020204020204" pitchFamily="34" charset="-122"/>
                <a:ea typeface="微软雅黑" panose="020B0503020204020204" pitchFamily="34" charset="-122"/>
                <a:sym typeface="+mn-ea"/>
              </a:rPr>
              <a:t>/</a:t>
            </a:r>
            <a:r>
              <a:rPr lang="zh-CN" altLang="en-US" kern="100" dirty="0">
                <a:solidFill>
                  <a:schemeClr val="tx1"/>
                </a:solidFill>
                <a:latin typeface="微软雅黑" panose="020B0503020204020204" pitchFamily="34" charset="-122"/>
                <a:ea typeface="微软雅黑" panose="020B0503020204020204" pitchFamily="34" charset="-122"/>
                <a:sym typeface="+mn-ea"/>
              </a:rPr>
              <a:t>儿童专用描述，可以审核通过）。</a:t>
            </a:r>
            <a:endParaRPr lang="zh-CN" altLang="en-US" kern="100" dirty="0">
              <a:solidFill>
                <a:schemeClr val="tx1"/>
              </a:solidFill>
              <a:latin typeface="微软雅黑" panose="020B0503020204020204" pitchFamily="34" charset="-122"/>
              <a:ea typeface="微软雅黑" panose="020B0503020204020204" pitchFamily="34" charset="-122"/>
              <a:sym typeface="+mn-ea"/>
            </a:endParaRPr>
          </a:p>
          <a:p>
            <a:pPr indent="0" algn="l" fontAlgn="auto">
              <a:lnSpc>
                <a:spcPts val="2500"/>
              </a:lnSpc>
              <a:buFont typeface="Arial" panose="020B0604020202020204" pitchFamily="34" charset="0"/>
              <a:buNone/>
            </a:pPr>
            <a:r>
              <a:rPr lang="zh-CN" altLang="en-US" kern="100" dirty="0">
                <a:solidFill>
                  <a:schemeClr val="tx1"/>
                </a:solidFill>
                <a:latin typeface="微软雅黑" panose="020B0503020204020204" pitchFamily="34" charset="-122"/>
                <a:ea typeface="微软雅黑" panose="020B0503020204020204" pitchFamily="34" charset="-122"/>
                <a:sym typeface="+mn-ea"/>
              </a:rPr>
              <a:t>（</a:t>
            </a:r>
            <a:r>
              <a:rPr lang="en-US" altLang="zh-CN" kern="100" dirty="0">
                <a:solidFill>
                  <a:schemeClr val="tx1"/>
                </a:solidFill>
                <a:latin typeface="微软雅黑" panose="020B0503020204020204" pitchFamily="34" charset="-122"/>
                <a:ea typeface="微软雅黑" panose="020B0503020204020204" pitchFamily="34" charset="-122"/>
                <a:sym typeface="+mn-ea"/>
              </a:rPr>
              <a:t>2</a:t>
            </a:r>
            <a:r>
              <a:rPr lang="zh-CN" altLang="en-US" kern="100" dirty="0">
                <a:solidFill>
                  <a:schemeClr val="tx1"/>
                </a:solidFill>
                <a:latin typeface="微软雅黑" panose="020B0503020204020204" pitchFamily="34" charset="-122"/>
                <a:ea typeface="微软雅黑" panose="020B0503020204020204" pitchFamily="34" charset="-122"/>
                <a:sym typeface="+mn-ea"/>
              </a:rPr>
              <a:t>）可以展示有效的官方售前售后服务电话（电话号码需为</a:t>
            </a:r>
            <a:r>
              <a:rPr lang="en-US" altLang="zh-CN" kern="100" dirty="0">
                <a:solidFill>
                  <a:schemeClr val="tx1"/>
                </a:solidFill>
                <a:latin typeface="微软雅黑" panose="020B0503020204020204" pitchFamily="34" charset="-122"/>
                <a:ea typeface="微软雅黑" panose="020B0503020204020204" pitchFamily="34" charset="-122"/>
                <a:sym typeface="+mn-ea"/>
              </a:rPr>
              <a:t>400</a:t>
            </a:r>
            <a:r>
              <a:rPr lang="zh-CN" altLang="en-US" kern="100" dirty="0">
                <a:solidFill>
                  <a:schemeClr val="tx1"/>
                </a:solidFill>
                <a:latin typeface="微软雅黑" panose="020B0503020204020204" pitchFamily="34" charset="-122"/>
                <a:ea typeface="微软雅黑" panose="020B0503020204020204" pitchFamily="34" charset="-122"/>
                <a:sym typeface="+mn-ea"/>
              </a:rPr>
              <a:t>、</a:t>
            </a:r>
            <a:r>
              <a:rPr lang="en-US" altLang="zh-CN" kern="100" dirty="0">
                <a:solidFill>
                  <a:schemeClr val="tx1"/>
                </a:solidFill>
                <a:latin typeface="微软雅黑" panose="020B0503020204020204" pitchFamily="34" charset="-122"/>
                <a:ea typeface="微软雅黑" panose="020B0503020204020204" pitchFamily="34" charset="-122"/>
                <a:sym typeface="+mn-ea"/>
              </a:rPr>
              <a:t>800</a:t>
            </a:r>
            <a:r>
              <a:rPr lang="zh-CN" altLang="en-US" kern="100" dirty="0">
                <a:solidFill>
                  <a:schemeClr val="tx1"/>
                </a:solidFill>
                <a:latin typeface="微软雅黑" panose="020B0503020204020204" pitchFamily="34" charset="-122"/>
                <a:ea typeface="微软雅黑" panose="020B0503020204020204" pitchFamily="34" charset="-122"/>
                <a:sym typeface="+mn-ea"/>
              </a:rPr>
              <a:t>等开头</a:t>
            </a:r>
            <a:r>
              <a:rPr lang="zh-CN" altLang="en-US" kern="100" dirty="0">
                <a:solidFill>
                  <a:schemeClr val="tx1"/>
                </a:solidFill>
                <a:latin typeface="微软雅黑" panose="020B0503020204020204" pitchFamily="34" charset="-122"/>
                <a:ea typeface="微软雅黑" panose="020B0503020204020204" pitchFamily="34" charset="-122"/>
                <a:sym typeface="+mn-ea"/>
              </a:rPr>
              <a:t>的企业客户服务及技术支持的号码，其他电话拒绝）及官方质保年限。</a:t>
            </a:r>
            <a:endParaRPr lang="zh-CN" altLang="en-US" kern="100" dirty="0">
              <a:solidFill>
                <a:schemeClr val="tx1"/>
              </a:solidFill>
              <a:latin typeface="微软雅黑" panose="020B0503020204020204" pitchFamily="34" charset="-122"/>
              <a:ea typeface="微软雅黑" panose="020B0503020204020204" pitchFamily="34" charset="-122"/>
              <a:sym typeface="+mn-ea"/>
            </a:endParaRPr>
          </a:p>
          <a:p>
            <a:pPr indent="0" algn="l" fontAlgn="auto">
              <a:lnSpc>
                <a:spcPts val="2500"/>
              </a:lnSpc>
              <a:buFont typeface="Arial" panose="020B0604020202020204" pitchFamily="34" charset="0"/>
              <a:buNone/>
            </a:pPr>
            <a:r>
              <a:rPr lang="zh-CN" altLang="en-US" kern="100" dirty="0">
                <a:solidFill>
                  <a:schemeClr val="tx1"/>
                </a:solidFill>
                <a:latin typeface="微软雅黑" panose="020B0503020204020204" pitchFamily="34" charset="-122"/>
                <a:ea typeface="微软雅黑" panose="020B0503020204020204" pitchFamily="34" charset="-122"/>
                <a:sym typeface="+mn-ea"/>
              </a:rPr>
              <a:t>（</a:t>
            </a:r>
            <a:r>
              <a:rPr lang="en-US" altLang="zh-CN" kern="100" dirty="0">
                <a:solidFill>
                  <a:schemeClr val="tx1"/>
                </a:solidFill>
                <a:latin typeface="微软雅黑" panose="020B0503020204020204" pitchFamily="34" charset="-122"/>
                <a:ea typeface="微软雅黑" panose="020B0503020204020204" pitchFamily="34" charset="-122"/>
                <a:sym typeface="+mn-ea"/>
              </a:rPr>
              <a:t>3</a:t>
            </a:r>
            <a:r>
              <a:rPr lang="zh-CN" altLang="en-US" kern="100" dirty="0">
                <a:solidFill>
                  <a:schemeClr val="tx1"/>
                </a:solidFill>
                <a:latin typeface="微软雅黑" panose="020B0503020204020204" pitchFamily="34" charset="-122"/>
                <a:ea typeface="微软雅黑" panose="020B0503020204020204" pitchFamily="34" charset="-122"/>
                <a:sym typeface="+mn-ea"/>
              </a:rPr>
              <a:t>）标准商品名称与商品详情信息保持一致。商品详情中可描述实际包装规格，销售单位/产品数量必须与标准商品名称保持一致。</a:t>
            </a:r>
            <a:endParaRPr lang="zh-CN" altLang="en-US" kern="100" dirty="0">
              <a:solidFill>
                <a:schemeClr val="tx1"/>
              </a:solidFill>
              <a:latin typeface="微软雅黑" panose="020B0503020204020204" pitchFamily="34" charset="-122"/>
              <a:ea typeface="微软雅黑" panose="020B0503020204020204" pitchFamily="34" charset="-122"/>
              <a:sym typeface="+mn-ea"/>
            </a:endParaRPr>
          </a:p>
          <a:p>
            <a:pPr algn="l"/>
            <a:endParaRPr lang="zh-CN" altLang="en-US" kern="100" dirty="0">
              <a:solidFill>
                <a:schemeClr val="tx1"/>
              </a:solidFill>
              <a:latin typeface="微软雅黑" panose="020B0503020204020204" pitchFamily="34" charset="-122"/>
              <a:ea typeface="微软雅黑" panose="020B0503020204020204" pitchFamily="34" charset="-122"/>
              <a:sym typeface="+mn-ea"/>
            </a:endParaRPr>
          </a:p>
          <a:p>
            <a:pPr algn="l"/>
            <a:endParaRPr lang="zh-CN" altLang="en-US" kern="100" dirty="0">
              <a:solidFill>
                <a:schemeClr val="tx1"/>
              </a:solidFill>
              <a:latin typeface="微软雅黑" panose="020B0503020204020204" pitchFamily="34" charset="-122"/>
              <a:ea typeface="微软雅黑" panose="020B0503020204020204" pitchFamily="34" charset="-122"/>
              <a:sym typeface="+mn-ea"/>
            </a:endParaRPr>
          </a:p>
          <a:p>
            <a:pPr algn="l"/>
            <a:endParaRPr lang="en-US" altLang="zh-CN">
              <a:solidFill>
                <a:srgbClr val="FF0000"/>
              </a:solidFill>
            </a:endParaRPr>
          </a:p>
          <a:p>
            <a:pPr algn="l"/>
            <a:endParaRPr lang="zh-CN" altLang="en-US">
              <a:solidFill>
                <a:srgbClr val="FF0000"/>
              </a:solidFill>
            </a:endParaRPr>
          </a:p>
        </p:txBody>
      </p:sp>
      <p:sp>
        <p:nvSpPr>
          <p:cNvPr id="19" name="矩形 18"/>
          <p:cNvSpPr/>
          <p:nvPr/>
        </p:nvSpPr>
        <p:spPr>
          <a:xfrm>
            <a:off x="1094264" y="472770"/>
            <a:ext cx="3027680" cy="521970"/>
          </a:xfrm>
          <a:prstGeom prst="rect">
            <a:avLst/>
          </a:prstGeom>
        </p:spPr>
        <p:txBody>
          <a:bodyPr wrap="none">
            <a:spAutoFit/>
          </a:bodyPr>
          <a:lstStyle/>
          <a:p>
            <a:pPr algn="l" defTabSz="914400">
              <a:defRPr/>
            </a:pPr>
            <a:r>
              <a:rPr lang="zh-CN" altLang="en-US" sz="2800" b="1" dirty="0">
                <a:solidFill>
                  <a:srgbClr val="00706B"/>
                </a:solidFill>
                <a:latin typeface="微软雅黑" panose="020B0503020204020204" pitchFamily="34" charset="-122"/>
                <a:ea typeface="微软雅黑" panose="020B0503020204020204" pitchFamily="34" charset="-122"/>
              </a:rPr>
              <a:t>详情图要求及示例</a:t>
            </a:r>
            <a:endParaRPr lang="zh-CN" altLang="en-US" sz="2800" b="1" dirty="0">
              <a:solidFill>
                <a:srgbClr val="00706B"/>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98425" y="504825"/>
            <a:ext cx="792480" cy="521970"/>
          </a:xfrm>
          <a:prstGeom prst="rect">
            <a:avLst/>
          </a:prstGeom>
          <a:noFill/>
        </p:spPr>
        <p:txBody>
          <a:bodyPr wrap="square" rtlCol="0" anchor="t">
            <a:spAutoFit/>
          </a:bodyPr>
          <a:p>
            <a:r>
              <a:rPr lang="en-US" altLang="zh-CN" sz="2800" b="1" dirty="0">
                <a:solidFill>
                  <a:schemeClr val="bg1"/>
                </a:solidFill>
                <a:latin typeface="微软雅黑" panose="020B0503020204020204" pitchFamily="34" charset="-122"/>
                <a:ea typeface="微软雅黑" panose="020B0503020204020204" pitchFamily="34" charset="-122"/>
                <a:sym typeface="+mn-ea"/>
              </a:rPr>
              <a:t>2.2</a:t>
            </a:r>
            <a:endParaRPr lang="en-US" altLang="zh-CN" sz="2800" b="1" dirty="0">
              <a:solidFill>
                <a:schemeClr val="bg1"/>
              </a:solidFill>
              <a:latin typeface="微软雅黑" panose="020B0503020204020204" pitchFamily="34" charset="-122"/>
              <a:ea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同侧圆角矩形 42"/>
          <p:cNvSpPr/>
          <p:nvPr/>
        </p:nvSpPr>
        <p:spPr>
          <a:xfrm rot="10800000" flipH="1" flipV="1">
            <a:off x="117475" y="1127760"/>
            <a:ext cx="6033135" cy="5628005"/>
          </a:xfrm>
          <a:prstGeom prst="round2SameRect">
            <a:avLst>
              <a:gd name="adj1" fmla="val 8019"/>
              <a:gd name="adj2" fmla="val 0"/>
            </a:avLst>
          </a:prstGeom>
          <a:gradFill>
            <a:gsLst>
              <a:gs pos="0">
                <a:srgbClr val="48C0DE">
                  <a:alpha val="10000"/>
                  <a:lumMod val="97000"/>
                </a:srgbClr>
              </a:gs>
              <a:gs pos="100000">
                <a:srgbClr val="009488">
                  <a:alpha val="0"/>
                </a:srgbClr>
              </a:gs>
            </a:gsLst>
            <a:lin ang="5400000" scaled="0"/>
          </a:gradFill>
          <a:ln w="12700">
            <a:solidFill>
              <a:schemeClr val="accent1">
                <a:alpha val="4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l" fontAlgn="auto">
              <a:lnSpc>
                <a:spcPts val="2500"/>
              </a:lnSpc>
            </a:pPr>
            <a:r>
              <a:rPr lang="zh-CN" altLang="en-US" b="1" kern="100" dirty="0">
                <a:solidFill>
                  <a:srgbClr val="00706B"/>
                </a:solidFill>
                <a:latin typeface="微软雅黑" panose="020B0503020204020204" pitchFamily="34" charset="-122"/>
                <a:ea typeface="微软雅黑" panose="020B0503020204020204" pitchFamily="34" charset="-122"/>
                <a:sym typeface="+mn-ea"/>
              </a:rPr>
              <a:t>详情图要求：</a:t>
            </a:r>
            <a:endParaRPr lang="zh-CN" altLang="en-US" b="1" kern="100" dirty="0">
              <a:solidFill>
                <a:srgbClr val="00706B"/>
              </a:solidFill>
              <a:latin typeface="微软雅黑" panose="020B0503020204020204" pitchFamily="34" charset="-122"/>
              <a:ea typeface="微软雅黑" panose="020B0503020204020204" pitchFamily="34" charset="-122"/>
              <a:sym typeface="+mn-ea"/>
            </a:endParaRPr>
          </a:p>
          <a:p>
            <a:pPr marL="285750" indent="-285750" algn="l" fontAlgn="auto">
              <a:lnSpc>
                <a:spcPts val="2500"/>
              </a:lnSpc>
              <a:buFont typeface="Arial" panose="020B0604020202020204" pitchFamily="34" charset="0"/>
              <a:buChar char="•"/>
            </a:pPr>
            <a:r>
              <a:rPr lang="zh-CN" altLang="en-US" b="1" kern="100" dirty="0">
                <a:solidFill>
                  <a:schemeClr val="tx1"/>
                </a:solidFill>
                <a:latin typeface="微软雅黑" panose="020B0503020204020204" pitchFamily="34" charset="-122"/>
                <a:ea typeface="微软雅黑" panose="020B0503020204020204" pitchFamily="34" charset="-122"/>
                <a:sym typeface="+mn-ea"/>
              </a:rPr>
              <a:t>详情图数量：</a:t>
            </a:r>
            <a:r>
              <a:rPr lang="zh-CN" altLang="en-US" kern="100" dirty="0">
                <a:solidFill>
                  <a:schemeClr val="tx1"/>
                </a:solidFill>
                <a:latin typeface="微软雅黑" panose="020B0503020204020204" pitchFamily="34" charset="-122"/>
                <a:ea typeface="微软雅黑" panose="020B0503020204020204" pitchFamily="34" charset="-122"/>
                <a:sym typeface="+mn-ea"/>
              </a:rPr>
              <a:t>至少包含</a:t>
            </a:r>
            <a:r>
              <a:rPr lang="en-US" altLang="zh-CN" kern="100" dirty="0">
                <a:solidFill>
                  <a:schemeClr val="tx1"/>
                </a:solidFill>
                <a:latin typeface="微软雅黑" panose="020B0503020204020204" pitchFamily="34" charset="-122"/>
                <a:ea typeface="微软雅黑" panose="020B0503020204020204" pitchFamily="34" charset="-122"/>
                <a:sym typeface="+mn-ea"/>
              </a:rPr>
              <a:t>1</a:t>
            </a:r>
            <a:r>
              <a:rPr lang="zh-CN" altLang="en-US" kern="100" dirty="0">
                <a:solidFill>
                  <a:schemeClr val="tx1"/>
                </a:solidFill>
                <a:latin typeface="微软雅黑" panose="020B0503020204020204" pitchFamily="34" charset="-122"/>
                <a:ea typeface="微软雅黑" panose="020B0503020204020204" pitchFamily="34" charset="-122"/>
                <a:sym typeface="+mn-ea"/>
              </a:rPr>
              <a:t>张商品整体外观图，其中标志灯小类需在详情中必须体现产品实际应用场景图。</a:t>
            </a:r>
            <a:r>
              <a:rPr lang="zh-CN" altLang="en-US" kern="100" dirty="0">
                <a:solidFill>
                  <a:schemeClr val="tx1"/>
                </a:solidFill>
                <a:latin typeface="微软雅黑" panose="020B0503020204020204" pitchFamily="34" charset="-122"/>
                <a:ea typeface="微软雅黑" panose="020B0503020204020204" pitchFamily="34" charset="-122"/>
                <a:sym typeface="+mn-ea"/>
              </a:rPr>
              <a:t>有标准库详情页</a:t>
            </a:r>
            <a:r>
              <a:rPr lang="en-US" altLang="zh-CN" kern="100" dirty="0">
                <a:solidFill>
                  <a:schemeClr val="tx1"/>
                </a:solidFill>
                <a:latin typeface="微软雅黑" panose="020B0503020204020204" pitchFamily="34" charset="-122"/>
                <a:ea typeface="微软雅黑" panose="020B0503020204020204" pitchFamily="34" charset="-122"/>
                <a:sym typeface="+mn-ea"/>
              </a:rPr>
              <a:t>“</a:t>
            </a:r>
            <a:r>
              <a:rPr lang="zh-CN" altLang="en-US" kern="100" dirty="0">
                <a:solidFill>
                  <a:schemeClr val="tx1"/>
                </a:solidFill>
                <a:latin typeface="微软雅黑" panose="020B0503020204020204" pitchFamily="34" charset="-122"/>
                <a:ea typeface="微软雅黑" panose="020B0503020204020204" pitchFamily="34" charset="-122"/>
                <a:sym typeface="+mn-ea"/>
              </a:rPr>
              <a:t>参数信息</a:t>
            </a:r>
            <a:r>
              <a:rPr lang="en-US" altLang="zh-CN" kern="100" dirty="0">
                <a:solidFill>
                  <a:schemeClr val="tx1"/>
                </a:solidFill>
                <a:latin typeface="微软雅黑" panose="020B0503020204020204" pitchFamily="34" charset="-122"/>
                <a:ea typeface="微软雅黑" panose="020B0503020204020204" pitchFamily="34" charset="-122"/>
                <a:sym typeface="+mn-ea"/>
              </a:rPr>
              <a:t>”</a:t>
            </a:r>
            <a:r>
              <a:rPr lang="zh-CN" altLang="en-US" kern="100" dirty="0">
                <a:solidFill>
                  <a:schemeClr val="tx1"/>
                </a:solidFill>
                <a:latin typeface="微软雅黑" panose="020B0503020204020204" pitchFamily="34" charset="-122"/>
                <a:ea typeface="微软雅黑" panose="020B0503020204020204" pitchFamily="34" charset="-122"/>
                <a:sym typeface="+mn-ea"/>
              </a:rPr>
              <a:t>必填要求的小类，图文详情中须包含全部必填特征项信息。</a:t>
            </a:r>
            <a:endParaRPr lang="zh-CN" altLang="en-US" kern="100" dirty="0">
              <a:solidFill>
                <a:schemeClr val="tx1"/>
              </a:solidFill>
              <a:latin typeface="微软雅黑" panose="020B0503020204020204" pitchFamily="34" charset="-122"/>
              <a:ea typeface="微软雅黑" panose="020B0503020204020204" pitchFamily="34" charset="-122"/>
              <a:sym typeface="+mn-ea"/>
            </a:endParaRPr>
          </a:p>
          <a:p>
            <a:pPr marL="285750" indent="-285750" algn="l" fontAlgn="auto">
              <a:lnSpc>
                <a:spcPts val="2500"/>
              </a:lnSpc>
              <a:buFont typeface="Arial" panose="020B0604020202020204" pitchFamily="34" charset="0"/>
              <a:buChar char="•"/>
            </a:pPr>
            <a:r>
              <a:rPr lang="zh-CN" altLang="en-US" b="1" kern="100" dirty="0">
                <a:solidFill>
                  <a:schemeClr val="tx1"/>
                </a:solidFill>
                <a:latin typeface="微软雅黑" panose="020B0503020204020204" pitchFamily="34" charset="-122"/>
                <a:ea typeface="微软雅黑" panose="020B0503020204020204" pitchFamily="34" charset="-122"/>
                <a:sym typeface="+mn-ea"/>
              </a:rPr>
              <a:t>详情图质量：</a:t>
            </a:r>
            <a:r>
              <a:rPr lang="zh-CN" altLang="en-US" kern="100" dirty="0">
                <a:solidFill>
                  <a:schemeClr val="tx1"/>
                </a:solidFill>
                <a:latin typeface="微软雅黑" panose="020B0503020204020204" pitchFamily="34" charset="-122"/>
                <a:ea typeface="微软雅黑" panose="020B0503020204020204" pitchFamily="34" charset="-122"/>
                <a:sym typeface="+mn-ea"/>
              </a:rPr>
              <a:t>详情图图片清晰可辨、不模糊，不得出现供应商信息（原厂除外）、国网</a:t>
            </a:r>
            <a:r>
              <a:rPr lang="en-US" altLang="zh-CN" kern="100" dirty="0">
                <a:solidFill>
                  <a:schemeClr val="tx1"/>
                </a:solidFill>
                <a:latin typeface="微软雅黑" panose="020B0503020204020204" pitchFamily="34" charset="-122"/>
                <a:ea typeface="微软雅黑" panose="020B0503020204020204" pitchFamily="34" charset="-122"/>
                <a:sym typeface="+mn-ea"/>
              </a:rPr>
              <a:t>logo</a:t>
            </a:r>
            <a:r>
              <a:rPr lang="zh-CN" altLang="en-US" kern="100" dirty="0">
                <a:solidFill>
                  <a:schemeClr val="tx1"/>
                </a:solidFill>
                <a:latin typeface="微软雅黑" panose="020B0503020204020204" pitchFamily="34" charset="-122"/>
                <a:ea typeface="微软雅黑" panose="020B0503020204020204" pitchFamily="34" charset="-122"/>
                <a:sym typeface="+mn-ea"/>
              </a:rPr>
              <a:t>字样、广告法涉及的禁用词汇，个人电话信息、促销打折、积分兑换、赠品、水印、游戏专用、婴儿</a:t>
            </a:r>
            <a:r>
              <a:rPr lang="en-US" altLang="zh-CN" kern="100" dirty="0">
                <a:solidFill>
                  <a:schemeClr val="tx1"/>
                </a:solidFill>
                <a:latin typeface="微软雅黑" panose="020B0503020204020204" pitchFamily="34" charset="-122"/>
                <a:ea typeface="微软雅黑" panose="020B0503020204020204" pitchFamily="34" charset="-122"/>
                <a:sym typeface="+mn-ea"/>
              </a:rPr>
              <a:t>/儿童专用、发货时效性、发票税率等</a:t>
            </a:r>
            <a:r>
              <a:rPr lang="zh-CN" altLang="en-US" kern="100" dirty="0">
                <a:solidFill>
                  <a:schemeClr val="tx1"/>
                </a:solidFill>
                <a:latin typeface="微软雅黑" panose="020B0503020204020204" pitchFamily="34" charset="-122"/>
                <a:ea typeface="微软雅黑" panose="020B0503020204020204" pitchFamily="34" charset="-122"/>
                <a:sym typeface="+mn-ea"/>
              </a:rPr>
              <a:t>信息（注：如果包含婴儿</a:t>
            </a:r>
            <a:r>
              <a:rPr lang="en-US" altLang="zh-CN" kern="100" dirty="0">
                <a:solidFill>
                  <a:schemeClr val="tx1"/>
                </a:solidFill>
                <a:latin typeface="微软雅黑" panose="020B0503020204020204" pitchFamily="34" charset="-122"/>
                <a:ea typeface="微软雅黑" panose="020B0503020204020204" pitchFamily="34" charset="-122"/>
                <a:sym typeface="+mn-ea"/>
              </a:rPr>
              <a:t>/</a:t>
            </a:r>
            <a:r>
              <a:rPr lang="zh-CN" altLang="en-US" kern="100" dirty="0">
                <a:solidFill>
                  <a:schemeClr val="tx1"/>
                </a:solidFill>
                <a:latin typeface="微软雅黑" panose="020B0503020204020204" pitchFamily="34" charset="-122"/>
                <a:ea typeface="微软雅黑" panose="020B0503020204020204" pitchFamily="34" charset="-122"/>
                <a:sym typeface="+mn-ea"/>
              </a:rPr>
              <a:t>儿童适用场景，但并未出现婴儿</a:t>
            </a:r>
            <a:r>
              <a:rPr lang="en-US" altLang="zh-CN" kern="100" dirty="0">
                <a:solidFill>
                  <a:schemeClr val="tx1"/>
                </a:solidFill>
                <a:latin typeface="微软雅黑" panose="020B0503020204020204" pitchFamily="34" charset="-122"/>
                <a:ea typeface="微软雅黑" panose="020B0503020204020204" pitchFamily="34" charset="-122"/>
                <a:sym typeface="+mn-ea"/>
              </a:rPr>
              <a:t>/</a:t>
            </a:r>
            <a:r>
              <a:rPr lang="zh-CN" altLang="en-US" kern="100" dirty="0">
                <a:solidFill>
                  <a:schemeClr val="tx1"/>
                </a:solidFill>
                <a:latin typeface="微软雅黑" panose="020B0503020204020204" pitchFamily="34" charset="-122"/>
                <a:ea typeface="微软雅黑" panose="020B0503020204020204" pitchFamily="34" charset="-122"/>
                <a:sym typeface="+mn-ea"/>
              </a:rPr>
              <a:t>儿童专用描述，可以审核通过）。</a:t>
            </a:r>
            <a:r>
              <a:rPr lang="zh-CN" altLang="en-US" kern="100" dirty="0">
                <a:solidFill>
                  <a:schemeClr val="tx1"/>
                </a:solidFill>
                <a:latin typeface="微软雅黑" panose="020B0503020204020204" pitchFamily="34" charset="-122"/>
                <a:ea typeface="微软雅黑" panose="020B0503020204020204" pitchFamily="34" charset="-122"/>
                <a:sym typeface="+mn-ea"/>
              </a:rPr>
              <a:t>可以展示有效的官方售前售后服务电话（电话号码需为</a:t>
            </a:r>
            <a:r>
              <a:rPr lang="en-US" altLang="zh-CN" kern="100" dirty="0">
                <a:solidFill>
                  <a:schemeClr val="tx1"/>
                </a:solidFill>
                <a:latin typeface="微软雅黑" panose="020B0503020204020204" pitchFamily="34" charset="-122"/>
                <a:ea typeface="微软雅黑" panose="020B0503020204020204" pitchFamily="34" charset="-122"/>
                <a:sym typeface="+mn-ea"/>
              </a:rPr>
              <a:t>400</a:t>
            </a:r>
            <a:r>
              <a:rPr lang="zh-CN" altLang="en-US" kern="100" dirty="0">
                <a:solidFill>
                  <a:schemeClr val="tx1"/>
                </a:solidFill>
                <a:latin typeface="微软雅黑" panose="020B0503020204020204" pitchFamily="34" charset="-122"/>
                <a:ea typeface="微软雅黑" panose="020B0503020204020204" pitchFamily="34" charset="-122"/>
                <a:sym typeface="+mn-ea"/>
              </a:rPr>
              <a:t>、</a:t>
            </a:r>
            <a:r>
              <a:rPr lang="en-US" altLang="zh-CN" kern="100" dirty="0">
                <a:solidFill>
                  <a:schemeClr val="tx1"/>
                </a:solidFill>
                <a:latin typeface="微软雅黑" panose="020B0503020204020204" pitchFamily="34" charset="-122"/>
                <a:ea typeface="微软雅黑" panose="020B0503020204020204" pitchFamily="34" charset="-122"/>
                <a:sym typeface="+mn-ea"/>
              </a:rPr>
              <a:t>800</a:t>
            </a:r>
            <a:r>
              <a:rPr lang="zh-CN" altLang="en-US" kern="100" dirty="0">
                <a:solidFill>
                  <a:schemeClr val="tx1"/>
                </a:solidFill>
                <a:latin typeface="微软雅黑" panose="020B0503020204020204" pitchFamily="34" charset="-122"/>
                <a:ea typeface="微软雅黑" panose="020B0503020204020204" pitchFamily="34" charset="-122"/>
                <a:sym typeface="+mn-ea"/>
              </a:rPr>
              <a:t>等开头的企业客户服务及技术支持的号码，其他电话拒绝）及官方质保年限。</a:t>
            </a:r>
            <a:endParaRPr lang="zh-CN" altLang="en-US" kern="100" dirty="0">
              <a:solidFill>
                <a:schemeClr val="tx1"/>
              </a:solidFill>
              <a:latin typeface="微软雅黑" panose="020B0503020204020204" pitchFamily="34" charset="-122"/>
              <a:ea typeface="微软雅黑" panose="020B0503020204020204" pitchFamily="34" charset="-122"/>
              <a:sym typeface="+mn-ea"/>
            </a:endParaRPr>
          </a:p>
          <a:p>
            <a:pPr marL="285750" indent="-285750" algn="l" fontAlgn="auto">
              <a:lnSpc>
                <a:spcPts val="2500"/>
              </a:lnSpc>
              <a:buFont typeface="Arial" panose="020B0604020202020204" pitchFamily="34" charset="0"/>
              <a:buChar char="•"/>
            </a:pPr>
            <a:r>
              <a:rPr lang="zh-CN" altLang="en-US" kern="100" dirty="0">
                <a:solidFill>
                  <a:schemeClr val="tx1"/>
                </a:solidFill>
                <a:latin typeface="微软雅黑" panose="020B0503020204020204" pitchFamily="34" charset="-122"/>
                <a:ea typeface="微软雅黑" panose="020B0503020204020204" pitchFamily="34" charset="-122"/>
                <a:sym typeface="+mn-ea"/>
              </a:rPr>
              <a:t>标准商品名称与商品详情信息保持一致。</a:t>
            </a:r>
            <a:r>
              <a:rPr lang="zh-CN" altLang="en-US" kern="100" dirty="0">
                <a:solidFill>
                  <a:schemeClr val="tx1"/>
                </a:solidFill>
                <a:latin typeface="微软雅黑" panose="020B0503020204020204" pitchFamily="34" charset="-122"/>
                <a:ea typeface="微软雅黑" panose="020B0503020204020204" pitchFamily="34" charset="-122"/>
                <a:sym typeface="+mn-ea"/>
              </a:rPr>
              <a:t>商品详情中可描述实际包装规格，销售单位/产品数量必须与标准商品名称保持一致。</a:t>
            </a:r>
            <a:endParaRPr lang="zh-CN" altLang="en-US" kern="100" dirty="0">
              <a:solidFill>
                <a:schemeClr val="tx1"/>
              </a:solidFill>
              <a:latin typeface="微软雅黑" panose="020B0503020204020204" pitchFamily="34" charset="-122"/>
              <a:ea typeface="微软雅黑" panose="020B0503020204020204" pitchFamily="34" charset="-122"/>
              <a:sym typeface="+mn-ea"/>
            </a:endParaRPr>
          </a:p>
          <a:p>
            <a:pPr algn="ctr"/>
            <a:endParaRPr lang="zh-CN" altLang="en-US">
              <a:solidFill>
                <a:srgbClr val="FF0000"/>
              </a:solidFill>
            </a:endParaRPr>
          </a:p>
        </p:txBody>
      </p:sp>
      <p:sp>
        <p:nvSpPr>
          <p:cNvPr id="19" name="矩形 18"/>
          <p:cNvSpPr/>
          <p:nvPr/>
        </p:nvSpPr>
        <p:spPr>
          <a:xfrm>
            <a:off x="1094264" y="472770"/>
            <a:ext cx="3027680" cy="521970"/>
          </a:xfrm>
          <a:prstGeom prst="rect">
            <a:avLst/>
          </a:prstGeom>
        </p:spPr>
        <p:txBody>
          <a:bodyPr wrap="none">
            <a:spAutoFit/>
          </a:bodyPr>
          <a:lstStyle/>
          <a:p>
            <a:pPr algn="l" defTabSz="914400">
              <a:defRPr/>
            </a:pPr>
            <a:r>
              <a:rPr lang="zh-CN" altLang="en-US" sz="2800" b="1" dirty="0">
                <a:solidFill>
                  <a:srgbClr val="00706B"/>
                </a:solidFill>
                <a:latin typeface="微软雅黑" panose="020B0503020204020204" pitchFamily="34" charset="-122"/>
                <a:ea typeface="微软雅黑" panose="020B0503020204020204" pitchFamily="34" charset="-122"/>
              </a:rPr>
              <a:t>详情图要求及示例</a:t>
            </a:r>
            <a:endParaRPr lang="zh-CN" altLang="en-US" sz="2800" b="1" dirty="0">
              <a:solidFill>
                <a:srgbClr val="00706B"/>
              </a:solidFill>
              <a:latin typeface="微软雅黑" panose="020B0503020204020204" pitchFamily="34" charset="-122"/>
              <a:ea typeface="微软雅黑" panose="020B0503020204020204" pitchFamily="34" charset="-122"/>
            </a:endParaRPr>
          </a:p>
        </p:txBody>
      </p:sp>
      <p:pic>
        <p:nvPicPr>
          <p:cNvPr id="3" name="图片 -2147482606"/>
          <p:cNvPicPr>
            <a:picLocks noChangeAspect="1"/>
          </p:cNvPicPr>
          <p:nvPr/>
        </p:nvPicPr>
        <p:blipFill>
          <a:blip r:embed="rId1"/>
          <a:srcRect/>
          <a:stretch>
            <a:fillRect/>
          </a:stretch>
        </p:blipFill>
        <p:spPr>
          <a:xfrm>
            <a:off x="6311900" y="2348865"/>
            <a:ext cx="3211830" cy="3628390"/>
          </a:xfrm>
          <a:prstGeom prst="rect">
            <a:avLst/>
          </a:prstGeom>
          <a:noFill/>
          <a:ln w="9525">
            <a:solidFill>
              <a:schemeClr val="tx1">
                <a:lumMod val="50000"/>
                <a:lumOff val="50000"/>
              </a:schemeClr>
            </a:solidFill>
          </a:ln>
        </p:spPr>
      </p:pic>
      <p:pic>
        <p:nvPicPr>
          <p:cNvPr id="7" name="图片 6"/>
          <p:cNvPicPr>
            <a:picLocks noChangeAspect="1"/>
          </p:cNvPicPr>
          <p:nvPr>
            <p:custDataLst>
              <p:tags r:id="rId2"/>
            </p:custDataLst>
          </p:nvPr>
        </p:nvPicPr>
        <p:blipFill>
          <a:blip r:embed="rId3"/>
          <a:stretch>
            <a:fillRect/>
          </a:stretch>
        </p:blipFill>
        <p:spPr>
          <a:xfrm>
            <a:off x="10344160" y="3285085"/>
            <a:ext cx="844550" cy="775335"/>
          </a:xfrm>
          <a:prstGeom prst="rect">
            <a:avLst/>
          </a:prstGeom>
        </p:spPr>
      </p:pic>
      <p:sp>
        <p:nvSpPr>
          <p:cNvPr id="6" name="文本框 5"/>
          <p:cNvSpPr txBox="1"/>
          <p:nvPr>
            <p:custDataLst>
              <p:tags r:id="rId4"/>
            </p:custDataLst>
          </p:nvPr>
        </p:nvSpPr>
        <p:spPr>
          <a:xfrm>
            <a:off x="6239510" y="1557020"/>
            <a:ext cx="5840095" cy="460375"/>
          </a:xfrm>
          <a:prstGeom prst="rect">
            <a:avLst/>
          </a:prstGeom>
          <a:noFill/>
        </p:spPr>
        <p:txBody>
          <a:bodyPr wrap="square" rtlCol="0" anchor="t">
            <a:spAutoFit/>
          </a:bodyPr>
          <a:p>
            <a:pPr lvl="0" algn="just">
              <a:buClrTx/>
              <a:buSzTx/>
              <a:buFontTx/>
            </a:pPr>
            <a:r>
              <a:rPr lang="zh-CN" altLang="en-US" sz="2800" kern="100" dirty="0">
                <a:solidFill>
                  <a:srgbClr val="00B050"/>
                </a:solidFill>
                <a:latin typeface="微软雅黑" panose="020B0503020204020204" pitchFamily="34" charset="-122"/>
                <a:ea typeface="微软雅黑" panose="020B0503020204020204" pitchFamily="34" charset="-122"/>
                <a:sym typeface="+mn-ea"/>
              </a:rPr>
              <a:t>正确案例</a:t>
            </a:r>
            <a:r>
              <a:rPr lang="zh-CN" altLang="en-US" sz="2800" kern="100" dirty="0">
                <a:solidFill>
                  <a:srgbClr val="00B050"/>
                </a:solidFill>
                <a:latin typeface="微软雅黑" panose="020B0503020204020204" pitchFamily="34" charset="-122"/>
                <a:ea typeface="微软雅黑" panose="020B0503020204020204" pitchFamily="34" charset="-122"/>
                <a:sym typeface="+mn-ea"/>
              </a:rPr>
              <a:t>-</a:t>
            </a:r>
            <a:r>
              <a:rPr lang="zh-CN" altLang="en-US" sz="2800" kern="100" dirty="0">
                <a:solidFill>
                  <a:srgbClr val="00B050"/>
                </a:solidFill>
                <a:latin typeface="微软雅黑" panose="020B0503020204020204" pitchFamily="34" charset="-122"/>
                <a:ea typeface="微软雅黑" panose="020B0503020204020204" pitchFamily="34" charset="-122"/>
                <a:sym typeface="+mn-ea"/>
              </a:rPr>
              <a:t>详情包含商品外观</a:t>
            </a:r>
            <a:endParaRPr lang="zh-CN" altLang="en-US" sz="2800" kern="100" dirty="0">
              <a:solidFill>
                <a:srgbClr val="00B050"/>
              </a:solidFill>
              <a:latin typeface="微软雅黑" panose="020B0503020204020204" pitchFamily="34" charset="-122"/>
              <a:ea typeface="微软雅黑" panose="020B0503020204020204" pitchFamily="34" charset="-122"/>
              <a:sym typeface="+mn-ea"/>
            </a:endParaRPr>
          </a:p>
        </p:txBody>
      </p:sp>
      <p:sp>
        <p:nvSpPr>
          <p:cNvPr id="8" name="文本框 7"/>
          <p:cNvSpPr txBox="1"/>
          <p:nvPr/>
        </p:nvSpPr>
        <p:spPr>
          <a:xfrm>
            <a:off x="9663430" y="4653280"/>
            <a:ext cx="2528570" cy="645160"/>
          </a:xfrm>
          <a:prstGeom prst="rect">
            <a:avLst/>
          </a:prstGeom>
          <a:noFill/>
        </p:spPr>
        <p:txBody>
          <a:bodyPr wrap="square" rtlCol="0">
            <a:spAutoFit/>
          </a:bodyPr>
          <a:p>
            <a:pPr algn="just" eaLnBrk="1" hangingPunct="1"/>
            <a:r>
              <a:rPr lang="zh-CN" altLang="en-US" kern="100" dirty="0">
                <a:solidFill>
                  <a:srgbClr val="00706B"/>
                </a:solidFill>
                <a:latin typeface="微软雅黑" panose="020B0503020204020204" pitchFamily="34" charset="-122"/>
                <a:ea typeface="微软雅黑" panose="020B0503020204020204" pitchFamily="34" charset="-122"/>
                <a:sym typeface="+mn-ea"/>
              </a:rPr>
              <a:t>商品详情包含基本参数信息、商品外观，合规。</a:t>
            </a:r>
            <a:endParaRPr lang="zh-CN" altLang="en-US">
              <a:solidFill>
                <a:srgbClr val="00B050"/>
              </a:solidFill>
              <a:latin typeface="微软雅黑" panose="020B0503020204020204" pitchFamily="34" charset="-122"/>
              <a:ea typeface="微软雅黑" panose="020B0503020204020204" pitchFamily="34" charset="-122"/>
              <a:sym typeface="+mn-ea"/>
            </a:endParaRPr>
          </a:p>
        </p:txBody>
      </p:sp>
      <p:sp>
        <p:nvSpPr>
          <p:cNvPr id="4" name="文本框 3"/>
          <p:cNvSpPr txBox="1"/>
          <p:nvPr/>
        </p:nvSpPr>
        <p:spPr>
          <a:xfrm>
            <a:off x="98425" y="504825"/>
            <a:ext cx="792480" cy="521970"/>
          </a:xfrm>
          <a:prstGeom prst="rect">
            <a:avLst/>
          </a:prstGeom>
          <a:noFill/>
        </p:spPr>
        <p:txBody>
          <a:bodyPr wrap="square" rtlCol="0" anchor="t">
            <a:spAutoFit/>
          </a:bodyPr>
          <a:p>
            <a:r>
              <a:rPr lang="en-US" altLang="zh-CN" sz="2800" b="1" dirty="0">
                <a:solidFill>
                  <a:schemeClr val="bg1"/>
                </a:solidFill>
                <a:latin typeface="微软雅黑" panose="020B0503020204020204" pitchFamily="34" charset="-122"/>
                <a:ea typeface="微软雅黑" panose="020B0503020204020204" pitchFamily="34" charset="-122"/>
                <a:sym typeface="+mn-ea"/>
              </a:rPr>
              <a:t>2.2</a:t>
            </a:r>
            <a:endParaRPr lang="en-US" altLang="zh-CN" sz="2800" b="1" dirty="0">
              <a:solidFill>
                <a:schemeClr val="bg1"/>
              </a:solidFill>
              <a:latin typeface="微软雅黑" panose="020B0503020204020204" pitchFamily="34" charset="-122"/>
              <a:ea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094264" y="472770"/>
            <a:ext cx="3027680" cy="521970"/>
          </a:xfrm>
          <a:prstGeom prst="rect">
            <a:avLst/>
          </a:prstGeom>
        </p:spPr>
        <p:txBody>
          <a:bodyPr wrap="none">
            <a:spAutoFit/>
          </a:bodyPr>
          <a:lstStyle/>
          <a:p>
            <a:pPr algn="l" defTabSz="914400">
              <a:defRPr/>
            </a:pPr>
            <a:r>
              <a:rPr lang="zh-CN" altLang="en-US" sz="2800" b="1" dirty="0">
                <a:solidFill>
                  <a:srgbClr val="00706B"/>
                </a:solidFill>
                <a:latin typeface="微软雅黑" panose="020B0503020204020204" pitchFamily="34" charset="-122"/>
                <a:ea typeface="微软雅黑" panose="020B0503020204020204" pitchFamily="34" charset="-122"/>
              </a:rPr>
              <a:t>详情图要求及示例</a:t>
            </a:r>
            <a:endParaRPr lang="zh-CN" altLang="en-US" sz="2800" b="1" dirty="0">
              <a:solidFill>
                <a:srgbClr val="00706B"/>
              </a:solidFill>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a:blip r:embed="rId1"/>
          <a:stretch>
            <a:fillRect/>
          </a:stretch>
        </p:blipFill>
        <p:spPr>
          <a:xfrm>
            <a:off x="9704080" y="3213330"/>
            <a:ext cx="844550" cy="775335"/>
          </a:xfrm>
          <a:prstGeom prst="rect">
            <a:avLst/>
          </a:prstGeom>
        </p:spPr>
      </p:pic>
      <p:pic>
        <p:nvPicPr>
          <p:cNvPr id="11" name="图片 10"/>
          <p:cNvPicPr>
            <a:picLocks noChangeAspect="1"/>
          </p:cNvPicPr>
          <p:nvPr/>
        </p:nvPicPr>
        <p:blipFill>
          <a:blip r:embed="rId2"/>
          <a:stretch>
            <a:fillRect/>
          </a:stretch>
        </p:blipFill>
        <p:spPr>
          <a:xfrm>
            <a:off x="9696450" y="5589500"/>
            <a:ext cx="852170" cy="778510"/>
          </a:xfrm>
          <a:prstGeom prst="rect">
            <a:avLst/>
          </a:prstGeom>
        </p:spPr>
      </p:pic>
      <p:sp>
        <p:nvSpPr>
          <p:cNvPr id="12" name="文本框 11"/>
          <p:cNvSpPr txBox="1"/>
          <p:nvPr/>
        </p:nvSpPr>
        <p:spPr>
          <a:xfrm>
            <a:off x="6167755" y="3988435"/>
            <a:ext cx="6197600" cy="534035"/>
          </a:xfrm>
          <a:prstGeom prst="rect">
            <a:avLst/>
          </a:prstGeom>
          <a:noFill/>
        </p:spPr>
        <p:txBody>
          <a:bodyPr wrap="square" rtlCol="0" anchor="t">
            <a:noAutofit/>
          </a:bodyPr>
          <a:p>
            <a:pPr lvl="0" algn="l">
              <a:buClrTx/>
              <a:buSzTx/>
              <a:buFont typeface="Wingdings" panose="05000000000000000000" charset="0"/>
              <a:defRPr/>
            </a:pPr>
            <a:r>
              <a:rPr lang="zh-CN" altLang="en-US" sz="2400" dirty="0">
                <a:solidFill>
                  <a:srgbClr val="FF0000"/>
                </a:solidFill>
                <a:latin typeface="微软雅黑" panose="020B0503020204020204" pitchFamily="34" charset="-122"/>
                <a:ea typeface="微软雅黑" panose="020B0503020204020204" pitchFamily="34" charset="-122"/>
                <a:sym typeface="+mn-ea"/>
              </a:rPr>
              <a:t>错误</a:t>
            </a:r>
            <a:r>
              <a:rPr lang="zh-CN" altLang="en-US" sz="2400" dirty="0">
                <a:solidFill>
                  <a:srgbClr val="FF0000"/>
                </a:solidFill>
                <a:latin typeface="微软雅黑" panose="020B0503020204020204" pitchFamily="34" charset="-122"/>
                <a:ea typeface="微软雅黑" panose="020B0503020204020204" pitchFamily="34" charset="-122"/>
                <a:sym typeface="+mn-ea"/>
              </a:rPr>
              <a:t>案例</a:t>
            </a:r>
            <a:r>
              <a:rPr lang="zh-CN" altLang="en-US" sz="2400" dirty="0">
                <a:solidFill>
                  <a:srgbClr val="FF0000"/>
                </a:solidFill>
                <a:latin typeface="微软雅黑" panose="020B0503020204020204" pitchFamily="34" charset="-122"/>
                <a:ea typeface="微软雅黑" panose="020B0503020204020204" pitchFamily="34" charset="-122"/>
                <a:sym typeface="+mn-ea"/>
              </a:rPr>
              <a:t>-</a:t>
            </a:r>
            <a:r>
              <a:rPr lang="zh-CN" altLang="en-US" sz="2400" dirty="0">
                <a:solidFill>
                  <a:srgbClr val="FF0000"/>
                </a:solidFill>
                <a:latin typeface="微软雅黑" panose="020B0503020204020204" pitchFamily="34" charset="-122"/>
                <a:ea typeface="微软雅黑" panose="020B0503020204020204" pitchFamily="34" charset="-122"/>
                <a:sym typeface="+mn-ea"/>
              </a:rPr>
              <a:t>缺乏带芯材质、扭向的特征信息</a:t>
            </a:r>
            <a:r>
              <a:rPr lang="zh-CN" altLang="en-US" sz="2400" dirty="0">
                <a:solidFill>
                  <a:srgbClr val="FF0000"/>
                </a:solidFill>
                <a:latin typeface="微软雅黑" panose="020B0503020204020204" pitchFamily="34" charset="-122"/>
                <a:ea typeface="微软雅黑" panose="020B0503020204020204" pitchFamily="34" charset="-122"/>
                <a:sym typeface="+mn-ea"/>
              </a:rPr>
              <a:t>。</a:t>
            </a:r>
            <a:endParaRPr lang="zh-CN" altLang="en-US" sz="2400" dirty="0">
              <a:solidFill>
                <a:srgbClr val="FF0000"/>
              </a:solidFill>
              <a:latin typeface="微软雅黑" panose="020B0503020204020204" pitchFamily="34" charset="-122"/>
              <a:ea typeface="微软雅黑" panose="020B0503020204020204" pitchFamily="34" charset="-122"/>
              <a:sym typeface="+mn-ea"/>
            </a:endParaRPr>
          </a:p>
          <a:p>
            <a:pPr lvl="0" algn="l">
              <a:buClrTx/>
              <a:buSzTx/>
              <a:buFont typeface="Wingdings" panose="05000000000000000000" charset="0"/>
              <a:defRPr/>
            </a:pPr>
            <a:endParaRPr lang="zh-CN" altLang="en-US" sz="2400" dirty="0">
              <a:solidFill>
                <a:srgbClr val="FF0000"/>
              </a:solidFill>
              <a:latin typeface="微软雅黑" panose="020B0503020204020204" pitchFamily="34" charset="-122"/>
              <a:ea typeface="微软雅黑" panose="020B0503020204020204" pitchFamily="34" charset="-122"/>
              <a:sym typeface="+mn-ea"/>
            </a:endParaRPr>
          </a:p>
        </p:txBody>
      </p:sp>
      <p:pic>
        <p:nvPicPr>
          <p:cNvPr id="4" name="图片 3"/>
          <p:cNvPicPr/>
          <p:nvPr/>
        </p:nvPicPr>
        <p:blipFill>
          <a:blip r:embed="rId3"/>
        </p:blipFill>
        <p:spPr>
          <a:xfrm>
            <a:off x="6174105" y="2125345"/>
            <a:ext cx="3322320" cy="1790700"/>
          </a:xfrm>
          <a:prstGeom prst="rect">
            <a:avLst/>
          </a:prstGeom>
        </p:spPr>
      </p:pic>
      <p:sp>
        <p:nvSpPr>
          <p:cNvPr id="6" name="文本框 5"/>
          <p:cNvSpPr txBox="1"/>
          <p:nvPr/>
        </p:nvSpPr>
        <p:spPr>
          <a:xfrm>
            <a:off x="9350375" y="1742440"/>
            <a:ext cx="2655570" cy="1212215"/>
          </a:xfrm>
          <a:prstGeom prst="rect">
            <a:avLst/>
          </a:prstGeom>
          <a:noFill/>
        </p:spPr>
        <p:txBody>
          <a:bodyPr wrap="square" rtlCol="0" anchor="t">
            <a:noAutofit/>
          </a:bodyPr>
          <a:p>
            <a:pPr lvl="0" algn="just">
              <a:buClrTx/>
              <a:buSzTx/>
              <a:buFontTx/>
            </a:pPr>
            <a:r>
              <a:rPr lang="zh-CN" altLang="en-US" sz="1400" kern="100" dirty="0">
                <a:solidFill>
                  <a:srgbClr val="00706B"/>
                </a:solidFill>
                <a:latin typeface="微软雅黑" panose="020B0503020204020204" pitchFamily="34" charset="-122"/>
                <a:ea typeface="微软雅黑" panose="020B0503020204020204" pitchFamily="34" charset="-122"/>
                <a:sym typeface="+mn-ea"/>
              </a:rPr>
              <a:t>“</a:t>
            </a:r>
            <a:r>
              <a:rPr lang="zh-CN" altLang="en-US" sz="1400" kern="100" dirty="0">
                <a:solidFill>
                  <a:srgbClr val="00706B"/>
                </a:solidFill>
                <a:latin typeface="微软雅黑" panose="020B0503020204020204" pitchFamily="34" charset="-122"/>
                <a:ea typeface="微软雅黑" panose="020B0503020204020204" pitchFamily="34" charset="-122"/>
                <a:sym typeface="+mn-ea"/>
              </a:rPr>
              <a:t>色带</a:t>
            </a:r>
            <a:r>
              <a:rPr lang="zh-CN" altLang="en-US" sz="1400" kern="100" dirty="0">
                <a:solidFill>
                  <a:srgbClr val="00706B"/>
                </a:solidFill>
                <a:latin typeface="微软雅黑" panose="020B0503020204020204" pitchFamily="34" charset="-122"/>
                <a:ea typeface="微软雅黑" panose="020B0503020204020204" pitchFamily="34" charset="-122"/>
                <a:sym typeface="+mn-ea"/>
              </a:rPr>
              <a:t>”</a:t>
            </a:r>
            <a:r>
              <a:rPr lang="zh-CN" altLang="en-US" sz="1400" kern="100" dirty="0">
                <a:solidFill>
                  <a:srgbClr val="00706B"/>
                </a:solidFill>
                <a:latin typeface="微软雅黑" panose="020B0503020204020204" pitchFamily="34" charset="-122"/>
                <a:ea typeface="微软雅黑" panose="020B0503020204020204" pitchFamily="34" charset="-122"/>
                <a:sym typeface="+mn-ea"/>
              </a:rPr>
              <a:t>小类带芯尺寸（宽</a:t>
            </a:r>
            <a:r>
              <a:rPr lang="zh-CN" altLang="en-US" sz="1400" kern="100" dirty="0">
                <a:solidFill>
                  <a:srgbClr val="00706B"/>
                </a:solidFill>
                <a:latin typeface="微软雅黑" panose="020B0503020204020204" pitchFamily="34" charset="-122"/>
                <a:ea typeface="微软雅黑" panose="020B0503020204020204" pitchFamily="34" charset="-122"/>
                <a:sym typeface="+mn-ea"/>
              </a:rPr>
              <a:t>mm*</a:t>
            </a:r>
            <a:r>
              <a:rPr lang="zh-CN" altLang="en-US" sz="1400" kern="100" dirty="0">
                <a:solidFill>
                  <a:srgbClr val="00706B"/>
                </a:solidFill>
                <a:latin typeface="微软雅黑" panose="020B0503020204020204" pitchFamily="34" charset="-122"/>
                <a:ea typeface="微软雅黑" panose="020B0503020204020204" pitchFamily="34" charset="-122"/>
                <a:sym typeface="+mn-ea"/>
              </a:rPr>
              <a:t>长</a:t>
            </a:r>
            <a:r>
              <a:rPr lang="zh-CN" altLang="en-US" sz="1400" kern="100" dirty="0">
                <a:solidFill>
                  <a:srgbClr val="00706B"/>
                </a:solidFill>
                <a:latin typeface="微软雅黑" panose="020B0503020204020204" pitchFamily="34" charset="-122"/>
                <a:ea typeface="微软雅黑" panose="020B0503020204020204" pitchFamily="34" charset="-122"/>
                <a:sym typeface="+mn-ea"/>
              </a:rPr>
              <a:t>m</a:t>
            </a:r>
            <a:r>
              <a:rPr lang="zh-CN" altLang="en-US" sz="1400" kern="100" dirty="0">
                <a:solidFill>
                  <a:srgbClr val="00706B"/>
                </a:solidFill>
                <a:latin typeface="微软雅黑" panose="020B0503020204020204" pitchFamily="34" charset="-122"/>
                <a:ea typeface="微软雅黑" panose="020B0503020204020204" pitchFamily="34" charset="-122"/>
                <a:sym typeface="+mn-ea"/>
              </a:rPr>
              <a:t>）、带芯材质、扭向、是否含色带架、颜色、适用机型（品牌</a:t>
            </a:r>
            <a:r>
              <a:rPr lang="zh-CN" altLang="en-US" sz="1400" kern="100" dirty="0">
                <a:solidFill>
                  <a:srgbClr val="00706B"/>
                </a:solidFill>
                <a:latin typeface="微软雅黑" panose="020B0503020204020204" pitchFamily="34" charset="-122"/>
                <a:ea typeface="微软雅黑" panose="020B0503020204020204" pitchFamily="34" charset="-122"/>
                <a:sym typeface="+mn-ea"/>
              </a:rPr>
              <a:t>+</a:t>
            </a:r>
            <a:r>
              <a:rPr lang="zh-CN" altLang="en-US" sz="1400" kern="100" dirty="0">
                <a:solidFill>
                  <a:srgbClr val="00706B"/>
                </a:solidFill>
                <a:latin typeface="微软雅黑" panose="020B0503020204020204" pitchFamily="34" charset="-122"/>
                <a:ea typeface="微软雅黑" panose="020B0503020204020204" pitchFamily="34" charset="-122"/>
                <a:sym typeface="+mn-ea"/>
              </a:rPr>
              <a:t>型号）属于必填特征项信息，需在产品详情图中列明，如未明确将审核驳回。</a:t>
            </a:r>
            <a:endParaRPr lang="zh-CN" altLang="en-US" sz="1400" kern="100" dirty="0">
              <a:solidFill>
                <a:srgbClr val="00706B"/>
              </a:solidFill>
              <a:latin typeface="微软雅黑" panose="020B0503020204020204" pitchFamily="34" charset="-122"/>
              <a:ea typeface="微软雅黑" panose="020B0503020204020204" pitchFamily="34" charset="-122"/>
              <a:sym typeface="+mn-ea"/>
            </a:endParaRPr>
          </a:p>
          <a:p>
            <a:pPr lvl="0" algn="just">
              <a:buClrTx/>
              <a:buSzTx/>
              <a:buFontTx/>
            </a:pPr>
            <a:endParaRPr lang="zh-CN" altLang="en-US" sz="1400" kern="100" dirty="0">
              <a:solidFill>
                <a:srgbClr val="00706B"/>
              </a:solidFill>
              <a:latin typeface="微软雅黑" panose="020B0503020204020204" pitchFamily="34" charset="-122"/>
              <a:ea typeface="微软雅黑" panose="020B0503020204020204" pitchFamily="34" charset="-122"/>
              <a:sym typeface="+mn-ea"/>
            </a:endParaRPr>
          </a:p>
        </p:txBody>
      </p:sp>
      <p:pic>
        <p:nvPicPr>
          <p:cNvPr id="13" name="图片 12"/>
          <p:cNvPicPr>
            <a:picLocks noChangeAspect="1"/>
          </p:cNvPicPr>
          <p:nvPr/>
        </p:nvPicPr>
        <p:blipFill>
          <a:blip r:embed="rId4"/>
          <a:stretch>
            <a:fillRect/>
          </a:stretch>
        </p:blipFill>
        <p:spPr>
          <a:xfrm>
            <a:off x="6447155" y="4904105"/>
            <a:ext cx="3190875" cy="1614170"/>
          </a:xfrm>
          <a:prstGeom prst="rect">
            <a:avLst/>
          </a:prstGeom>
        </p:spPr>
      </p:pic>
      <p:sp>
        <p:nvSpPr>
          <p:cNvPr id="5" name="文本框 4"/>
          <p:cNvSpPr txBox="1"/>
          <p:nvPr/>
        </p:nvSpPr>
        <p:spPr>
          <a:xfrm>
            <a:off x="98425" y="504825"/>
            <a:ext cx="792480" cy="521970"/>
          </a:xfrm>
          <a:prstGeom prst="rect">
            <a:avLst/>
          </a:prstGeom>
          <a:noFill/>
        </p:spPr>
        <p:txBody>
          <a:bodyPr wrap="square" rtlCol="0" anchor="t">
            <a:spAutoFit/>
          </a:bodyPr>
          <a:p>
            <a:r>
              <a:rPr lang="en-US" altLang="zh-CN" sz="2800" b="1" dirty="0">
                <a:solidFill>
                  <a:schemeClr val="bg1"/>
                </a:solidFill>
                <a:latin typeface="微软雅黑" panose="020B0503020204020204" pitchFamily="34" charset="-122"/>
                <a:ea typeface="微软雅黑" panose="020B0503020204020204" pitchFamily="34" charset="-122"/>
                <a:sym typeface="+mn-ea"/>
              </a:rPr>
              <a:t>2.2</a:t>
            </a:r>
            <a:endParaRPr lang="en-US" altLang="zh-CN" sz="2800" b="1" dirty="0">
              <a:solidFill>
                <a:schemeClr val="bg1"/>
              </a:solidFill>
              <a:latin typeface="微软雅黑" panose="020B0503020204020204" pitchFamily="34" charset="-122"/>
              <a:ea typeface="微软雅黑" panose="020B0503020204020204" pitchFamily="34" charset="-122"/>
              <a:sym typeface="+mn-ea"/>
            </a:endParaRPr>
          </a:p>
        </p:txBody>
      </p:sp>
      <p:sp>
        <p:nvSpPr>
          <p:cNvPr id="2" name="文本框 1"/>
          <p:cNvSpPr txBox="1"/>
          <p:nvPr/>
        </p:nvSpPr>
        <p:spPr>
          <a:xfrm>
            <a:off x="6174105" y="1295400"/>
            <a:ext cx="6197600" cy="829945"/>
          </a:xfrm>
          <a:prstGeom prst="rect">
            <a:avLst/>
          </a:prstGeom>
          <a:noFill/>
        </p:spPr>
        <p:txBody>
          <a:bodyPr wrap="square" rtlCol="0" anchor="t">
            <a:spAutoFit/>
          </a:bodyPr>
          <a:p>
            <a:pPr lvl="0" algn="just">
              <a:buClrTx/>
              <a:buSzTx/>
              <a:buFontTx/>
            </a:pPr>
            <a:r>
              <a:rPr lang="zh-CN" altLang="en-US" sz="2400" kern="100" dirty="0">
                <a:solidFill>
                  <a:srgbClr val="00B050"/>
                </a:solidFill>
                <a:latin typeface="微软雅黑" panose="020B0503020204020204" pitchFamily="34" charset="-122"/>
                <a:ea typeface="微软雅黑" panose="020B0503020204020204" pitchFamily="34" charset="-122"/>
                <a:sym typeface="+mn-ea"/>
              </a:rPr>
              <a:t>正确案例-具备小类</a:t>
            </a:r>
            <a:r>
              <a:rPr lang="zh-CN" altLang="en-US" sz="2400" kern="100" dirty="0">
                <a:solidFill>
                  <a:srgbClr val="00B050"/>
                </a:solidFill>
                <a:latin typeface="微软雅黑" panose="020B0503020204020204" pitchFamily="34" charset="-122"/>
                <a:ea typeface="微软雅黑" panose="020B0503020204020204" pitchFamily="34" charset="-122"/>
                <a:sym typeface="+mn-ea"/>
              </a:rPr>
              <a:t>要求的特征信息</a:t>
            </a:r>
            <a:r>
              <a:rPr lang="zh-CN" altLang="en-US" sz="2400" kern="100" dirty="0">
                <a:solidFill>
                  <a:srgbClr val="00B050"/>
                </a:solidFill>
                <a:latin typeface="微软雅黑" panose="020B0503020204020204" pitchFamily="34" charset="-122"/>
                <a:ea typeface="微软雅黑" panose="020B0503020204020204" pitchFamily="34" charset="-122"/>
                <a:sym typeface="+mn-ea"/>
              </a:rPr>
              <a:t>。</a:t>
            </a:r>
            <a:endParaRPr lang="zh-CN" altLang="en-US" sz="2400" kern="100" dirty="0">
              <a:solidFill>
                <a:srgbClr val="00B050"/>
              </a:solidFill>
              <a:latin typeface="微软雅黑" panose="020B0503020204020204" pitchFamily="34" charset="-122"/>
              <a:ea typeface="微软雅黑" panose="020B0503020204020204" pitchFamily="34" charset="-122"/>
              <a:sym typeface="+mn-ea"/>
            </a:endParaRPr>
          </a:p>
          <a:p>
            <a:pPr lvl="0" algn="just">
              <a:buClrTx/>
              <a:buSzTx/>
              <a:buFontTx/>
            </a:pPr>
            <a:endParaRPr lang="zh-CN" altLang="en-US" sz="2400" kern="100" dirty="0">
              <a:solidFill>
                <a:srgbClr val="00B050"/>
              </a:solidFill>
              <a:latin typeface="微软雅黑" panose="020B0503020204020204" pitchFamily="34" charset="-122"/>
              <a:ea typeface="微软雅黑" panose="020B0503020204020204" pitchFamily="34" charset="-122"/>
              <a:sym typeface="+mn-ea"/>
            </a:endParaRPr>
          </a:p>
        </p:txBody>
      </p:sp>
      <p:sp>
        <p:nvSpPr>
          <p:cNvPr id="38" name="同侧圆角矩形 42"/>
          <p:cNvSpPr/>
          <p:nvPr/>
        </p:nvSpPr>
        <p:spPr>
          <a:xfrm rot="10800000" flipH="1" flipV="1">
            <a:off x="117475" y="1127760"/>
            <a:ext cx="6033135" cy="5628005"/>
          </a:xfrm>
          <a:prstGeom prst="round2SameRect">
            <a:avLst>
              <a:gd name="adj1" fmla="val 8019"/>
              <a:gd name="adj2" fmla="val 0"/>
            </a:avLst>
          </a:prstGeom>
          <a:gradFill>
            <a:gsLst>
              <a:gs pos="0">
                <a:srgbClr val="48C0DE">
                  <a:alpha val="10000"/>
                  <a:lumMod val="97000"/>
                </a:srgbClr>
              </a:gs>
              <a:gs pos="100000">
                <a:srgbClr val="009488">
                  <a:alpha val="0"/>
                </a:srgbClr>
              </a:gs>
            </a:gsLst>
            <a:lin ang="5400000" scaled="0"/>
          </a:gradFill>
          <a:ln w="12700">
            <a:solidFill>
              <a:schemeClr val="accent1">
                <a:alpha val="4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l" fontAlgn="auto">
              <a:lnSpc>
                <a:spcPts val="2500"/>
              </a:lnSpc>
            </a:pPr>
            <a:r>
              <a:rPr lang="zh-CN" altLang="en-US" b="1" kern="100" dirty="0">
                <a:solidFill>
                  <a:srgbClr val="00706B"/>
                </a:solidFill>
                <a:latin typeface="微软雅黑" panose="020B0503020204020204" pitchFamily="34" charset="-122"/>
                <a:ea typeface="微软雅黑" panose="020B0503020204020204" pitchFamily="34" charset="-122"/>
                <a:sym typeface="+mn-ea"/>
              </a:rPr>
              <a:t>详情图要求：</a:t>
            </a:r>
            <a:endParaRPr lang="zh-CN" altLang="en-US" b="1" kern="100" dirty="0">
              <a:solidFill>
                <a:srgbClr val="00706B"/>
              </a:solidFill>
              <a:latin typeface="微软雅黑" panose="020B0503020204020204" pitchFamily="34" charset="-122"/>
              <a:ea typeface="微软雅黑" panose="020B0503020204020204" pitchFamily="34" charset="-122"/>
              <a:sym typeface="+mn-ea"/>
            </a:endParaRPr>
          </a:p>
          <a:p>
            <a:pPr marL="285750" indent="-285750" algn="l" fontAlgn="auto">
              <a:lnSpc>
                <a:spcPts val="2500"/>
              </a:lnSpc>
              <a:buFont typeface="Arial" panose="020B0604020202020204" pitchFamily="34" charset="0"/>
              <a:buChar char="•"/>
            </a:pPr>
            <a:r>
              <a:rPr lang="zh-CN" altLang="en-US" b="1" kern="100" dirty="0">
                <a:solidFill>
                  <a:schemeClr val="tx1"/>
                </a:solidFill>
                <a:latin typeface="微软雅黑" panose="020B0503020204020204" pitchFamily="34" charset="-122"/>
                <a:ea typeface="微软雅黑" panose="020B0503020204020204" pitchFamily="34" charset="-122"/>
                <a:sym typeface="+mn-ea"/>
              </a:rPr>
              <a:t>详情图数量：</a:t>
            </a:r>
            <a:r>
              <a:rPr lang="zh-CN" altLang="en-US" kern="100" dirty="0">
                <a:solidFill>
                  <a:schemeClr val="tx1"/>
                </a:solidFill>
                <a:latin typeface="微软雅黑" panose="020B0503020204020204" pitchFamily="34" charset="-122"/>
                <a:ea typeface="微软雅黑" panose="020B0503020204020204" pitchFamily="34" charset="-122"/>
                <a:sym typeface="+mn-ea"/>
              </a:rPr>
              <a:t>至少包含</a:t>
            </a:r>
            <a:r>
              <a:rPr lang="en-US" altLang="zh-CN" kern="100" dirty="0">
                <a:solidFill>
                  <a:schemeClr val="tx1"/>
                </a:solidFill>
                <a:latin typeface="微软雅黑" panose="020B0503020204020204" pitchFamily="34" charset="-122"/>
                <a:ea typeface="微软雅黑" panose="020B0503020204020204" pitchFamily="34" charset="-122"/>
                <a:sym typeface="+mn-ea"/>
              </a:rPr>
              <a:t>1</a:t>
            </a:r>
            <a:r>
              <a:rPr lang="zh-CN" altLang="en-US" kern="100" dirty="0">
                <a:solidFill>
                  <a:schemeClr val="tx1"/>
                </a:solidFill>
                <a:latin typeface="微软雅黑" panose="020B0503020204020204" pitchFamily="34" charset="-122"/>
                <a:ea typeface="微软雅黑" panose="020B0503020204020204" pitchFamily="34" charset="-122"/>
                <a:sym typeface="+mn-ea"/>
              </a:rPr>
              <a:t>张商品整体外观图，其中标志灯小类需在详情中必须体现产品实际应用场景图。有标准库详情页</a:t>
            </a:r>
            <a:r>
              <a:rPr lang="en-US" altLang="zh-CN" kern="100" dirty="0">
                <a:solidFill>
                  <a:schemeClr val="tx1"/>
                </a:solidFill>
                <a:latin typeface="微软雅黑" panose="020B0503020204020204" pitchFamily="34" charset="-122"/>
                <a:ea typeface="微软雅黑" panose="020B0503020204020204" pitchFamily="34" charset="-122"/>
                <a:sym typeface="+mn-ea"/>
              </a:rPr>
              <a:t>“</a:t>
            </a:r>
            <a:r>
              <a:rPr lang="zh-CN" altLang="en-US" kern="100" dirty="0">
                <a:solidFill>
                  <a:schemeClr val="tx1"/>
                </a:solidFill>
                <a:latin typeface="微软雅黑" panose="020B0503020204020204" pitchFamily="34" charset="-122"/>
                <a:ea typeface="微软雅黑" panose="020B0503020204020204" pitchFamily="34" charset="-122"/>
                <a:sym typeface="+mn-ea"/>
              </a:rPr>
              <a:t>参数信息</a:t>
            </a:r>
            <a:r>
              <a:rPr lang="en-US" altLang="zh-CN" kern="100" dirty="0">
                <a:solidFill>
                  <a:schemeClr val="tx1"/>
                </a:solidFill>
                <a:latin typeface="微软雅黑" panose="020B0503020204020204" pitchFamily="34" charset="-122"/>
                <a:ea typeface="微软雅黑" panose="020B0503020204020204" pitchFamily="34" charset="-122"/>
                <a:sym typeface="+mn-ea"/>
              </a:rPr>
              <a:t>”</a:t>
            </a:r>
            <a:r>
              <a:rPr lang="zh-CN" altLang="en-US" kern="100" dirty="0">
                <a:solidFill>
                  <a:schemeClr val="tx1"/>
                </a:solidFill>
                <a:latin typeface="微软雅黑" panose="020B0503020204020204" pitchFamily="34" charset="-122"/>
                <a:ea typeface="微软雅黑" panose="020B0503020204020204" pitchFamily="34" charset="-122"/>
                <a:sym typeface="+mn-ea"/>
              </a:rPr>
              <a:t>必填要求的小类，图文详情中须包含全部必填特征项信息。</a:t>
            </a:r>
            <a:endParaRPr lang="zh-CN" altLang="en-US" kern="100" dirty="0">
              <a:solidFill>
                <a:schemeClr val="tx1"/>
              </a:solidFill>
              <a:latin typeface="微软雅黑" panose="020B0503020204020204" pitchFamily="34" charset="-122"/>
              <a:ea typeface="微软雅黑" panose="020B0503020204020204" pitchFamily="34" charset="-122"/>
              <a:sym typeface="+mn-ea"/>
            </a:endParaRPr>
          </a:p>
          <a:p>
            <a:pPr marL="285750" indent="-285750" algn="l" fontAlgn="auto">
              <a:lnSpc>
                <a:spcPts val="2500"/>
              </a:lnSpc>
              <a:buFont typeface="Arial" panose="020B0604020202020204" pitchFamily="34" charset="0"/>
              <a:buChar char="•"/>
            </a:pPr>
            <a:r>
              <a:rPr lang="zh-CN" altLang="en-US" b="1" kern="100" dirty="0">
                <a:solidFill>
                  <a:schemeClr val="tx1"/>
                </a:solidFill>
                <a:latin typeface="微软雅黑" panose="020B0503020204020204" pitchFamily="34" charset="-122"/>
                <a:ea typeface="微软雅黑" panose="020B0503020204020204" pitchFamily="34" charset="-122"/>
                <a:sym typeface="+mn-ea"/>
              </a:rPr>
              <a:t>详情图质量：</a:t>
            </a:r>
            <a:r>
              <a:rPr lang="zh-CN" altLang="en-US" kern="100" dirty="0">
                <a:solidFill>
                  <a:schemeClr val="tx1"/>
                </a:solidFill>
                <a:latin typeface="微软雅黑" panose="020B0503020204020204" pitchFamily="34" charset="-122"/>
                <a:ea typeface="微软雅黑" panose="020B0503020204020204" pitchFamily="34" charset="-122"/>
                <a:sym typeface="+mn-ea"/>
              </a:rPr>
              <a:t>详情图图片清晰可辨、不模糊，不得出现供应商信息（原厂除外）、国网</a:t>
            </a:r>
            <a:r>
              <a:rPr lang="en-US" altLang="zh-CN" kern="100" dirty="0">
                <a:solidFill>
                  <a:schemeClr val="tx1"/>
                </a:solidFill>
                <a:latin typeface="微软雅黑" panose="020B0503020204020204" pitchFamily="34" charset="-122"/>
                <a:ea typeface="微软雅黑" panose="020B0503020204020204" pitchFamily="34" charset="-122"/>
                <a:sym typeface="+mn-ea"/>
              </a:rPr>
              <a:t>logo</a:t>
            </a:r>
            <a:r>
              <a:rPr lang="zh-CN" altLang="en-US" kern="100" dirty="0">
                <a:solidFill>
                  <a:schemeClr val="tx1"/>
                </a:solidFill>
                <a:latin typeface="微软雅黑" panose="020B0503020204020204" pitchFamily="34" charset="-122"/>
                <a:ea typeface="微软雅黑" panose="020B0503020204020204" pitchFamily="34" charset="-122"/>
                <a:sym typeface="+mn-ea"/>
              </a:rPr>
              <a:t>字样、广告法涉及的禁用词汇，个人电话信息、促销打折、积分兑换、赠品、水印、游戏专用、婴儿</a:t>
            </a:r>
            <a:r>
              <a:rPr lang="en-US" altLang="zh-CN" kern="100" dirty="0">
                <a:solidFill>
                  <a:schemeClr val="tx1"/>
                </a:solidFill>
                <a:latin typeface="微软雅黑" panose="020B0503020204020204" pitchFamily="34" charset="-122"/>
                <a:ea typeface="微软雅黑" panose="020B0503020204020204" pitchFamily="34" charset="-122"/>
                <a:sym typeface="+mn-ea"/>
              </a:rPr>
              <a:t>/儿童专用、发货时效性、发票税率等</a:t>
            </a:r>
            <a:r>
              <a:rPr lang="zh-CN" altLang="en-US" kern="100" dirty="0">
                <a:solidFill>
                  <a:schemeClr val="tx1"/>
                </a:solidFill>
                <a:latin typeface="微软雅黑" panose="020B0503020204020204" pitchFamily="34" charset="-122"/>
                <a:ea typeface="微软雅黑" panose="020B0503020204020204" pitchFamily="34" charset="-122"/>
                <a:sym typeface="+mn-ea"/>
              </a:rPr>
              <a:t>信息（注：如果包含婴儿</a:t>
            </a:r>
            <a:r>
              <a:rPr lang="en-US" altLang="zh-CN" kern="100" dirty="0">
                <a:solidFill>
                  <a:schemeClr val="tx1"/>
                </a:solidFill>
                <a:latin typeface="微软雅黑" panose="020B0503020204020204" pitchFamily="34" charset="-122"/>
                <a:ea typeface="微软雅黑" panose="020B0503020204020204" pitchFamily="34" charset="-122"/>
                <a:sym typeface="+mn-ea"/>
              </a:rPr>
              <a:t>/</a:t>
            </a:r>
            <a:r>
              <a:rPr lang="zh-CN" altLang="en-US" kern="100" dirty="0">
                <a:solidFill>
                  <a:schemeClr val="tx1"/>
                </a:solidFill>
                <a:latin typeface="微软雅黑" panose="020B0503020204020204" pitchFamily="34" charset="-122"/>
                <a:ea typeface="微软雅黑" panose="020B0503020204020204" pitchFamily="34" charset="-122"/>
                <a:sym typeface="+mn-ea"/>
              </a:rPr>
              <a:t>儿童适用场景，但并未出现婴儿</a:t>
            </a:r>
            <a:r>
              <a:rPr lang="en-US" altLang="zh-CN" kern="100" dirty="0">
                <a:solidFill>
                  <a:schemeClr val="tx1"/>
                </a:solidFill>
                <a:latin typeface="微软雅黑" panose="020B0503020204020204" pitchFamily="34" charset="-122"/>
                <a:ea typeface="微软雅黑" panose="020B0503020204020204" pitchFamily="34" charset="-122"/>
                <a:sym typeface="+mn-ea"/>
              </a:rPr>
              <a:t>/</a:t>
            </a:r>
            <a:r>
              <a:rPr lang="zh-CN" altLang="en-US" kern="100" dirty="0">
                <a:solidFill>
                  <a:schemeClr val="tx1"/>
                </a:solidFill>
                <a:latin typeface="微软雅黑" panose="020B0503020204020204" pitchFamily="34" charset="-122"/>
                <a:ea typeface="微软雅黑" panose="020B0503020204020204" pitchFamily="34" charset="-122"/>
                <a:sym typeface="+mn-ea"/>
              </a:rPr>
              <a:t>儿童专用描述，可以审核通过）。</a:t>
            </a:r>
            <a:r>
              <a:rPr lang="zh-CN" altLang="en-US" kern="100" dirty="0">
                <a:solidFill>
                  <a:schemeClr val="tx1"/>
                </a:solidFill>
                <a:latin typeface="微软雅黑" panose="020B0503020204020204" pitchFamily="34" charset="-122"/>
                <a:ea typeface="微软雅黑" panose="020B0503020204020204" pitchFamily="34" charset="-122"/>
                <a:sym typeface="+mn-ea"/>
              </a:rPr>
              <a:t>可以展示有效的官方售前售后服务电话（电话号码需为</a:t>
            </a:r>
            <a:r>
              <a:rPr lang="en-US" altLang="zh-CN" kern="100" dirty="0">
                <a:solidFill>
                  <a:schemeClr val="tx1"/>
                </a:solidFill>
                <a:latin typeface="微软雅黑" panose="020B0503020204020204" pitchFamily="34" charset="-122"/>
                <a:ea typeface="微软雅黑" panose="020B0503020204020204" pitchFamily="34" charset="-122"/>
                <a:sym typeface="+mn-ea"/>
              </a:rPr>
              <a:t>400</a:t>
            </a:r>
            <a:r>
              <a:rPr lang="zh-CN" altLang="en-US" kern="100" dirty="0">
                <a:solidFill>
                  <a:schemeClr val="tx1"/>
                </a:solidFill>
                <a:latin typeface="微软雅黑" panose="020B0503020204020204" pitchFamily="34" charset="-122"/>
                <a:ea typeface="微软雅黑" panose="020B0503020204020204" pitchFamily="34" charset="-122"/>
                <a:sym typeface="+mn-ea"/>
              </a:rPr>
              <a:t>、</a:t>
            </a:r>
            <a:r>
              <a:rPr lang="en-US" altLang="zh-CN" kern="100" dirty="0">
                <a:solidFill>
                  <a:schemeClr val="tx1"/>
                </a:solidFill>
                <a:latin typeface="微软雅黑" panose="020B0503020204020204" pitchFamily="34" charset="-122"/>
                <a:ea typeface="微软雅黑" panose="020B0503020204020204" pitchFamily="34" charset="-122"/>
                <a:sym typeface="+mn-ea"/>
              </a:rPr>
              <a:t>800</a:t>
            </a:r>
            <a:r>
              <a:rPr lang="zh-CN" altLang="en-US" kern="100" dirty="0">
                <a:solidFill>
                  <a:schemeClr val="tx1"/>
                </a:solidFill>
                <a:latin typeface="微软雅黑" panose="020B0503020204020204" pitchFamily="34" charset="-122"/>
                <a:ea typeface="微软雅黑" panose="020B0503020204020204" pitchFamily="34" charset="-122"/>
                <a:sym typeface="+mn-ea"/>
              </a:rPr>
              <a:t>等开头的企业客户服务及技术支持的号码，其他电话拒绝）及官方质保年限。</a:t>
            </a:r>
            <a:endParaRPr lang="zh-CN" altLang="en-US" kern="100" dirty="0">
              <a:solidFill>
                <a:schemeClr val="tx1"/>
              </a:solidFill>
              <a:latin typeface="微软雅黑" panose="020B0503020204020204" pitchFamily="34" charset="-122"/>
              <a:ea typeface="微软雅黑" panose="020B0503020204020204" pitchFamily="34" charset="-122"/>
              <a:sym typeface="+mn-ea"/>
            </a:endParaRPr>
          </a:p>
          <a:p>
            <a:pPr marL="285750" indent="-285750" algn="l" fontAlgn="auto">
              <a:lnSpc>
                <a:spcPts val="2500"/>
              </a:lnSpc>
              <a:buFont typeface="Arial" panose="020B0604020202020204" pitchFamily="34" charset="0"/>
              <a:buChar char="•"/>
            </a:pPr>
            <a:r>
              <a:rPr lang="zh-CN" altLang="en-US" kern="100" dirty="0">
                <a:solidFill>
                  <a:schemeClr val="tx1"/>
                </a:solidFill>
                <a:latin typeface="微软雅黑" panose="020B0503020204020204" pitchFamily="34" charset="-122"/>
                <a:ea typeface="微软雅黑" panose="020B0503020204020204" pitchFamily="34" charset="-122"/>
                <a:sym typeface="+mn-ea"/>
              </a:rPr>
              <a:t>标准商品名称与商品详情信息保持一致。</a:t>
            </a:r>
            <a:r>
              <a:rPr lang="zh-CN" altLang="en-US" kern="100" dirty="0">
                <a:solidFill>
                  <a:schemeClr val="tx1"/>
                </a:solidFill>
                <a:latin typeface="微软雅黑" panose="020B0503020204020204" pitchFamily="34" charset="-122"/>
                <a:ea typeface="微软雅黑" panose="020B0503020204020204" pitchFamily="34" charset="-122"/>
                <a:sym typeface="+mn-ea"/>
              </a:rPr>
              <a:t>商品详情中可描述实际包装规格，销售单位/产品数量必须与标准商品名称保持一致。</a:t>
            </a:r>
            <a:endParaRPr lang="zh-CN" altLang="en-US" kern="100" dirty="0">
              <a:solidFill>
                <a:schemeClr val="tx1"/>
              </a:solidFill>
              <a:latin typeface="微软雅黑" panose="020B0503020204020204" pitchFamily="34" charset="-122"/>
              <a:ea typeface="微软雅黑" panose="020B0503020204020204" pitchFamily="34" charset="-122"/>
              <a:sym typeface="+mn-ea"/>
            </a:endParaRPr>
          </a:p>
          <a:p>
            <a:pPr algn="ctr"/>
            <a:endParaRPr lang="zh-CN" altLang="en-US">
              <a:solidFill>
                <a:srgbClr val="FF0000"/>
              </a:solidFill>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094264" y="472770"/>
            <a:ext cx="3027680" cy="521970"/>
          </a:xfrm>
          <a:prstGeom prst="rect">
            <a:avLst/>
          </a:prstGeom>
        </p:spPr>
        <p:txBody>
          <a:bodyPr wrap="none">
            <a:spAutoFit/>
          </a:bodyPr>
          <a:lstStyle/>
          <a:p>
            <a:pPr algn="l" defTabSz="914400">
              <a:defRPr/>
            </a:pPr>
            <a:r>
              <a:rPr lang="zh-CN" altLang="en-US" sz="2800" b="1" dirty="0">
                <a:solidFill>
                  <a:srgbClr val="00706B"/>
                </a:solidFill>
                <a:latin typeface="微软雅黑" panose="020B0503020204020204" pitchFamily="34" charset="-122"/>
                <a:ea typeface="微软雅黑" panose="020B0503020204020204" pitchFamily="34" charset="-122"/>
              </a:rPr>
              <a:t>详情图要求及示例</a:t>
            </a:r>
            <a:endParaRPr lang="zh-CN" altLang="en-US" sz="2800" b="1" dirty="0">
              <a:solidFill>
                <a:srgbClr val="00706B"/>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6569075" y="3032125"/>
            <a:ext cx="3573780" cy="390525"/>
          </a:xfrm>
          <a:prstGeom prst="rect">
            <a:avLst/>
          </a:prstGeom>
          <a:noFill/>
        </p:spPr>
        <p:txBody>
          <a:bodyPr wrap="square" rtlCol="0" anchor="t">
            <a:noAutofit/>
          </a:bodyPr>
          <a:p>
            <a:pPr lvl="0" algn="l">
              <a:buClrTx/>
              <a:buSzTx/>
              <a:buFont typeface="Wingdings" panose="05000000000000000000" charset="0"/>
              <a:defRPr/>
            </a:pPr>
            <a:r>
              <a:rPr lang="zh-CN" altLang="en-US" sz="2400" dirty="0">
                <a:solidFill>
                  <a:srgbClr val="FF0000"/>
                </a:solidFill>
                <a:latin typeface="微软雅黑" panose="020B0503020204020204" pitchFamily="34" charset="-122"/>
                <a:ea typeface="微软雅黑" panose="020B0503020204020204" pitchFamily="34" charset="-122"/>
                <a:sym typeface="+mn-ea"/>
              </a:rPr>
              <a:t>错误</a:t>
            </a:r>
            <a:r>
              <a:rPr lang="zh-CN" altLang="en-US" sz="2400" dirty="0">
                <a:solidFill>
                  <a:srgbClr val="FF0000"/>
                </a:solidFill>
                <a:latin typeface="微软雅黑" panose="020B0503020204020204" pitchFamily="34" charset="-122"/>
                <a:ea typeface="微软雅黑" panose="020B0503020204020204" pitchFamily="34" charset="-122"/>
                <a:sym typeface="+mn-ea"/>
              </a:rPr>
              <a:t>案例</a:t>
            </a:r>
            <a:r>
              <a:rPr lang="zh-CN" altLang="en-US" sz="2400" dirty="0">
                <a:solidFill>
                  <a:srgbClr val="FF0000"/>
                </a:solidFill>
                <a:latin typeface="微软雅黑" panose="020B0503020204020204" pitchFamily="34" charset="-122"/>
                <a:ea typeface="微软雅黑" panose="020B0503020204020204" pitchFamily="34" charset="-122"/>
                <a:sym typeface="+mn-ea"/>
              </a:rPr>
              <a:t>-</a:t>
            </a:r>
            <a:r>
              <a:rPr lang="zh-CN" altLang="en-US" sz="2400" dirty="0">
                <a:solidFill>
                  <a:srgbClr val="FF0000"/>
                </a:solidFill>
                <a:latin typeface="微软雅黑" panose="020B0503020204020204" pitchFamily="34" charset="-122"/>
                <a:ea typeface="微软雅黑" panose="020B0503020204020204" pitchFamily="34" charset="-122"/>
                <a:sym typeface="+mn-ea"/>
              </a:rPr>
              <a:t>不得出现水印</a:t>
            </a:r>
            <a:endParaRPr lang="zh-CN" altLang="en-US" sz="2400" dirty="0">
              <a:solidFill>
                <a:srgbClr val="FF0000"/>
              </a:solidFill>
              <a:latin typeface="微软雅黑" panose="020B0503020204020204" pitchFamily="34" charset="-122"/>
              <a:ea typeface="微软雅黑" panose="020B0503020204020204" pitchFamily="34" charset="-122"/>
              <a:sym typeface="+mn-ea"/>
            </a:endParaRPr>
          </a:p>
        </p:txBody>
      </p:sp>
      <p:pic>
        <p:nvPicPr>
          <p:cNvPr id="4" name="图片 3"/>
          <p:cNvPicPr>
            <a:picLocks noChangeAspect="1"/>
          </p:cNvPicPr>
          <p:nvPr/>
        </p:nvPicPr>
        <p:blipFill>
          <a:blip r:embed="rId1"/>
          <a:stretch>
            <a:fillRect/>
          </a:stretch>
        </p:blipFill>
        <p:spPr>
          <a:xfrm>
            <a:off x="6640830" y="3500755"/>
            <a:ext cx="3168015" cy="1938655"/>
          </a:xfrm>
          <a:prstGeom prst="rect">
            <a:avLst/>
          </a:prstGeom>
        </p:spPr>
      </p:pic>
      <p:pic>
        <p:nvPicPr>
          <p:cNvPr id="100" name="图片 99"/>
          <p:cNvPicPr/>
          <p:nvPr/>
        </p:nvPicPr>
        <p:blipFill>
          <a:blip r:embed="rId2"/>
          <a:srcRect/>
          <a:stretch>
            <a:fillRect/>
          </a:stretch>
        </p:blipFill>
        <p:spPr>
          <a:xfrm>
            <a:off x="6744335" y="1739900"/>
            <a:ext cx="2757170" cy="1219200"/>
          </a:xfrm>
          <a:prstGeom prst="rect">
            <a:avLst/>
          </a:prstGeom>
          <a:noFill/>
          <a:ln w="9525">
            <a:solidFill>
              <a:schemeClr val="tx1">
                <a:lumMod val="50000"/>
                <a:lumOff val="50000"/>
              </a:schemeClr>
            </a:solidFill>
          </a:ln>
        </p:spPr>
      </p:pic>
      <p:pic>
        <p:nvPicPr>
          <p:cNvPr id="5" name="图片 4"/>
          <p:cNvPicPr>
            <a:picLocks noChangeAspect="1"/>
          </p:cNvPicPr>
          <p:nvPr/>
        </p:nvPicPr>
        <p:blipFill>
          <a:blip r:embed="rId3"/>
          <a:stretch>
            <a:fillRect/>
          </a:stretch>
        </p:blipFill>
        <p:spPr>
          <a:xfrm>
            <a:off x="10128250" y="2133195"/>
            <a:ext cx="852170" cy="778510"/>
          </a:xfrm>
          <a:prstGeom prst="rect">
            <a:avLst/>
          </a:prstGeom>
        </p:spPr>
      </p:pic>
      <p:sp>
        <p:nvSpPr>
          <p:cNvPr id="7" name="矩形 6"/>
          <p:cNvSpPr/>
          <p:nvPr/>
        </p:nvSpPr>
        <p:spPr>
          <a:xfrm>
            <a:off x="8055610" y="1916430"/>
            <a:ext cx="1095375" cy="209550"/>
          </a:xfrm>
          <a:prstGeom prst="rect">
            <a:avLst/>
          </a:prstGeom>
          <a:noFill/>
          <a:ln w="28575" cmpd="sng">
            <a:solidFill>
              <a:srgbClr val="FF0000"/>
            </a:solidFill>
            <a:prstDash val="solid"/>
          </a:ln>
        </p:spPr>
        <p:txBody>
          <a:bodyPr wrap="square">
            <a:noAutofit/>
            <a:scene3d>
              <a:camera prst="orthographicFront"/>
              <a:lightRig rig="threePt" dir="t"/>
            </a:scene3d>
          </a:bodyPr>
          <a:p>
            <a:pPr algn="r">
              <a:lnSpc>
                <a:spcPct val="150000"/>
              </a:lnSpc>
            </a:pPr>
            <a:endParaRPr lang="zh-CN" altLang="en-US" sz="1600" b="1" dirty="0">
              <a:ln>
                <a:solidFill>
                  <a:srgbClr val="FF0000"/>
                </a:solidFill>
              </a:ln>
              <a:noFill/>
              <a:effectLst>
                <a:outerShdw blurRad="38100" dist="25400" dir="5400000" algn="ctr" rotWithShape="0">
                  <a:srgbClr val="6E747A">
                    <a:alpha val="43000"/>
                  </a:srgbClr>
                </a:outerShdw>
              </a:effectLst>
              <a:cs typeface="微软雅黑" panose="020B0503020204020204" pitchFamily="34" charset="-122"/>
              <a:sym typeface="Arial" panose="020B0604020202020204" pitchFamily="34" charset="0"/>
            </a:endParaRPr>
          </a:p>
        </p:txBody>
      </p:sp>
      <p:sp>
        <p:nvSpPr>
          <p:cNvPr id="6" name="文本框 5"/>
          <p:cNvSpPr txBox="1"/>
          <p:nvPr/>
        </p:nvSpPr>
        <p:spPr>
          <a:xfrm>
            <a:off x="6591935" y="1261110"/>
            <a:ext cx="5571490" cy="440055"/>
          </a:xfrm>
          <a:prstGeom prst="rect">
            <a:avLst/>
          </a:prstGeom>
          <a:noFill/>
        </p:spPr>
        <p:txBody>
          <a:bodyPr wrap="square" rtlCol="0" anchor="t">
            <a:noAutofit/>
          </a:bodyPr>
          <a:p>
            <a:pPr lvl="0" algn="l">
              <a:buClrTx/>
              <a:buSzTx/>
              <a:buFont typeface="Wingdings" panose="05000000000000000000" charset="0"/>
              <a:defRPr/>
            </a:pPr>
            <a:r>
              <a:rPr lang="zh-CN" altLang="en-US" sz="2400" dirty="0">
                <a:solidFill>
                  <a:srgbClr val="FF0000"/>
                </a:solidFill>
                <a:latin typeface="微软雅黑" panose="020B0503020204020204" pitchFamily="34" charset="-122"/>
                <a:ea typeface="微软雅黑" panose="020B0503020204020204" pitchFamily="34" charset="-122"/>
                <a:sym typeface="+mn-ea"/>
              </a:rPr>
              <a:t>错误案例</a:t>
            </a:r>
            <a:r>
              <a:rPr lang="zh-CN" altLang="en-US" sz="2400" dirty="0">
                <a:solidFill>
                  <a:srgbClr val="FF0000"/>
                </a:solidFill>
                <a:latin typeface="微软雅黑" panose="020B0503020204020204" pitchFamily="34" charset="-122"/>
                <a:ea typeface="微软雅黑" panose="020B0503020204020204" pitchFamily="34" charset="-122"/>
                <a:sym typeface="+mn-ea"/>
              </a:rPr>
              <a:t>-</a:t>
            </a:r>
            <a:r>
              <a:rPr lang="zh-CN" altLang="en-US" sz="2400" dirty="0">
                <a:solidFill>
                  <a:srgbClr val="FF0000"/>
                </a:solidFill>
                <a:latin typeface="微软雅黑" panose="020B0503020204020204" pitchFamily="34" charset="-122"/>
                <a:ea typeface="微软雅黑" panose="020B0503020204020204" pitchFamily="34" charset="-122"/>
                <a:sym typeface="+mn-ea"/>
              </a:rPr>
              <a:t>内容明显指向性，非办公场景</a:t>
            </a:r>
            <a:endParaRPr lang="zh-CN" altLang="en-US" sz="2400" dirty="0">
              <a:solidFill>
                <a:srgbClr val="FF0000"/>
              </a:solidFill>
              <a:latin typeface="微软雅黑" panose="020B0503020204020204" pitchFamily="34" charset="-122"/>
              <a:ea typeface="微软雅黑" panose="020B0503020204020204" pitchFamily="34" charset="-122"/>
              <a:sym typeface="+mn-ea"/>
            </a:endParaRPr>
          </a:p>
        </p:txBody>
      </p:sp>
      <p:pic>
        <p:nvPicPr>
          <p:cNvPr id="8" name="图片 7"/>
          <p:cNvPicPr>
            <a:picLocks noChangeAspect="1"/>
          </p:cNvPicPr>
          <p:nvPr/>
        </p:nvPicPr>
        <p:blipFill>
          <a:blip r:embed="rId4"/>
          <a:stretch>
            <a:fillRect/>
          </a:stretch>
        </p:blipFill>
        <p:spPr>
          <a:xfrm>
            <a:off x="7607935" y="5949950"/>
            <a:ext cx="1302385" cy="916940"/>
          </a:xfrm>
          <a:prstGeom prst="rect">
            <a:avLst/>
          </a:prstGeom>
        </p:spPr>
      </p:pic>
      <p:pic>
        <p:nvPicPr>
          <p:cNvPr id="9" name="图片 8"/>
          <p:cNvPicPr>
            <a:picLocks noChangeAspect="1"/>
          </p:cNvPicPr>
          <p:nvPr/>
        </p:nvPicPr>
        <p:blipFill>
          <a:blip r:embed="rId3"/>
          <a:stretch>
            <a:fillRect/>
          </a:stretch>
        </p:blipFill>
        <p:spPr>
          <a:xfrm>
            <a:off x="10142855" y="6021300"/>
            <a:ext cx="852170" cy="778510"/>
          </a:xfrm>
          <a:prstGeom prst="rect">
            <a:avLst/>
          </a:prstGeom>
        </p:spPr>
      </p:pic>
      <p:sp>
        <p:nvSpPr>
          <p:cNvPr id="10" name="文本框 9"/>
          <p:cNvSpPr txBox="1"/>
          <p:nvPr/>
        </p:nvSpPr>
        <p:spPr>
          <a:xfrm>
            <a:off x="6591935" y="5516880"/>
            <a:ext cx="5085080" cy="539750"/>
          </a:xfrm>
          <a:prstGeom prst="rect">
            <a:avLst/>
          </a:prstGeom>
          <a:noFill/>
        </p:spPr>
        <p:txBody>
          <a:bodyPr wrap="square" rtlCol="0" anchor="t">
            <a:noAutofit/>
          </a:bodyPr>
          <a:p>
            <a:pPr lvl="0" algn="l">
              <a:buClrTx/>
              <a:buSzTx/>
              <a:buFont typeface="Wingdings" panose="05000000000000000000" charset="0"/>
              <a:defRPr/>
            </a:pPr>
            <a:r>
              <a:rPr lang="zh-CN" altLang="en-US" sz="2400" dirty="0">
                <a:solidFill>
                  <a:srgbClr val="FF0000"/>
                </a:solidFill>
                <a:latin typeface="微软雅黑" panose="020B0503020204020204" pitchFamily="34" charset="-122"/>
                <a:ea typeface="微软雅黑" panose="020B0503020204020204" pitchFamily="34" charset="-122"/>
                <a:sym typeface="+mn-ea"/>
              </a:rPr>
              <a:t>错误案例</a:t>
            </a:r>
            <a:r>
              <a:rPr lang="zh-CN" altLang="en-US" sz="2400" dirty="0">
                <a:solidFill>
                  <a:srgbClr val="FF0000"/>
                </a:solidFill>
                <a:latin typeface="微软雅黑" panose="020B0503020204020204" pitchFamily="34" charset="-122"/>
                <a:ea typeface="微软雅黑" panose="020B0503020204020204" pitchFamily="34" charset="-122"/>
                <a:sym typeface="+mn-ea"/>
              </a:rPr>
              <a:t>-</a:t>
            </a:r>
            <a:r>
              <a:rPr lang="zh-CN" altLang="en-US" sz="2400" dirty="0">
                <a:solidFill>
                  <a:srgbClr val="FF0000"/>
                </a:solidFill>
                <a:latin typeface="微软雅黑" panose="020B0503020204020204" pitchFamily="34" charset="-122"/>
                <a:ea typeface="微软雅黑" panose="020B0503020204020204" pitchFamily="34" charset="-122"/>
                <a:sym typeface="+mn-ea"/>
              </a:rPr>
              <a:t>儿童专属用品</a:t>
            </a:r>
            <a:endParaRPr lang="zh-CN" altLang="en-US" sz="2400" dirty="0">
              <a:solidFill>
                <a:srgbClr val="FF0000"/>
              </a:solidFill>
              <a:latin typeface="微软雅黑" panose="020B0503020204020204" pitchFamily="34" charset="-122"/>
              <a:ea typeface="微软雅黑" panose="020B0503020204020204" pitchFamily="34" charset="-122"/>
              <a:sym typeface="+mn-ea"/>
            </a:endParaRPr>
          </a:p>
        </p:txBody>
      </p:sp>
      <p:sp>
        <p:nvSpPr>
          <p:cNvPr id="13" name="文本框 12"/>
          <p:cNvSpPr txBox="1"/>
          <p:nvPr/>
        </p:nvSpPr>
        <p:spPr>
          <a:xfrm>
            <a:off x="98425" y="504825"/>
            <a:ext cx="792480" cy="521970"/>
          </a:xfrm>
          <a:prstGeom prst="rect">
            <a:avLst/>
          </a:prstGeom>
          <a:noFill/>
        </p:spPr>
        <p:txBody>
          <a:bodyPr wrap="square" rtlCol="0" anchor="t">
            <a:spAutoFit/>
          </a:bodyPr>
          <a:p>
            <a:r>
              <a:rPr lang="en-US" altLang="zh-CN" sz="2800" b="1" dirty="0">
                <a:solidFill>
                  <a:schemeClr val="bg1"/>
                </a:solidFill>
                <a:latin typeface="微软雅黑" panose="020B0503020204020204" pitchFamily="34" charset="-122"/>
                <a:ea typeface="微软雅黑" panose="020B0503020204020204" pitchFamily="34" charset="-122"/>
                <a:sym typeface="+mn-ea"/>
              </a:rPr>
              <a:t>2.2</a:t>
            </a:r>
            <a:endParaRPr lang="en-US" altLang="zh-CN" sz="2800" b="1" dirty="0">
              <a:solidFill>
                <a:schemeClr val="bg1"/>
              </a:solidFill>
              <a:latin typeface="微软雅黑" panose="020B0503020204020204" pitchFamily="34" charset="-122"/>
              <a:ea typeface="微软雅黑" panose="020B0503020204020204" pitchFamily="34" charset="-122"/>
              <a:sym typeface="+mn-ea"/>
            </a:endParaRPr>
          </a:p>
        </p:txBody>
      </p:sp>
      <p:pic>
        <p:nvPicPr>
          <p:cNvPr id="11" name="图片 10"/>
          <p:cNvPicPr>
            <a:picLocks noChangeAspect="1"/>
          </p:cNvPicPr>
          <p:nvPr/>
        </p:nvPicPr>
        <p:blipFill>
          <a:blip r:embed="rId3"/>
          <a:stretch>
            <a:fillRect/>
          </a:stretch>
        </p:blipFill>
        <p:spPr>
          <a:xfrm>
            <a:off x="10142855" y="4292830"/>
            <a:ext cx="852170" cy="778510"/>
          </a:xfrm>
          <a:prstGeom prst="rect">
            <a:avLst/>
          </a:prstGeom>
        </p:spPr>
      </p:pic>
      <p:sp>
        <p:nvSpPr>
          <p:cNvPr id="38" name="同侧圆角矩形 42"/>
          <p:cNvSpPr/>
          <p:nvPr/>
        </p:nvSpPr>
        <p:spPr>
          <a:xfrm rot="10800000" flipH="1" flipV="1">
            <a:off x="117475" y="1127760"/>
            <a:ext cx="6033135" cy="5628005"/>
          </a:xfrm>
          <a:prstGeom prst="round2SameRect">
            <a:avLst>
              <a:gd name="adj1" fmla="val 8019"/>
              <a:gd name="adj2" fmla="val 0"/>
            </a:avLst>
          </a:prstGeom>
          <a:gradFill>
            <a:gsLst>
              <a:gs pos="0">
                <a:srgbClr val="48C0DE">
                  <a:alpha val="10000"/>
                  <a:lumMod val="97000"/>
                </a:srgbClr>
              </a:gs>
              <a:gs pos="100000">
                <a:srgbClr val="009488">
                  <a:alpha val="0"/>
                </a:srgbClr>
              </a:gs>
            </a:gsLst>
            <a:lin ang="5400000" scaled="0"/>
          </a:gradFill>
          <a:ln w="12700">
            <a:solidFill>
              <a:schemeClr val="accent1">
                <a:alpha val="4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l" fontAlgn="auto">
              <a:lnSpc>
                <a:spcPts val="2500"/>
              </a:lnSpc>
            </a:pPr>
            <a:r>
              <a:rPr lang="zh-CN" altLang="en-US" b="1" kern="100" dirty="0">
                <a:solidFill>
                  <a:srgbClr val="00706B"/>
                </a:solidFill>
                <a:latin typeface="微软雅黑" panose="020B0503020204020204" pitchFamily="34" charset="-122"/>
                <a:ea typeface="微软雅黑" panose="020B0503020204020204" pitchFamily="34" charset="-122"/>
                <a:sym typeface="+mn-ea"/>
              </a:rPr>
              <a:t>详情图要求：</a:t>
            </a:r>
            <a:endParaRPr lang="zh-CN" altLang="en-US" b="1" kern="100" dirty="0">
              <a:solidFill>
                <a:srgbClr val="00706B"/>
              </a:solidFill>
              <a:latin typeface="微软雅黑" panose="020B0503020204020204" pitchFamily="34" charset="-122"/>
              <a:ea typeface="微软雅黑" panose="020B0503020204020204" pitchFamily="34" charset="-122"/>
              <a:sym typeface="+mn-ea"/>
            </a:endParaRPr>
          </a:p>
          <a:p>
            <a:pPr marL="285750" indent="-285750" algn="l" fontAlgn="auto">
              <a:lnSpc>
                <a:spcPts val="2500"/>
              </a:lnSpc>
              <a:buFont typeface="Arial" panose="020B0604020202020204" pitchFamily="34" charset="0"/>
              <a:buChar char="•"/>
            </a:pPr>
            <a:r>
              <a:rPr lang="zh-CN" altLang="en-US" b="1" kern="100" dirty="0">
                <a:solidFill>
                  <a:schemeClr val="tx1"/>
                </a:solidFill>
                <a:latin typeface="微软雅黑" panose="020B0503020204020204" pitchFamily="34" charset="-122"/>
                <a:ea typeface="微软雅黑" panose="020B0503020204020204" pitchFamily="34" charset="-122"/>
                <a:sym typeface="+mn-ea"/>
              </a:rPr>
              <a:t>详情图数量：</a:t>
            </a:r>
            <a:r>
              <a:rPr lang="zh-CN" altLang="en-US" kern="100" dirty="0">
                <a:solidFill>
                  <a:schemeClr val="tx1"/>
                </a:solidFill>
                <a:latin typeface="微软雅黑" panose="020B0503020204020204" pitchFamily="34" charset="-122"/>
                <a:ea typeface="微软雅黑" panose="020B0503020204020204" pitchFamily="34" charset="-122"/>
                <a:sym typeface="+mn-ea"/>
              </a:rPr>
              <a:t>至少包含</a:t>
            </a:r>
            <a:r>
              <a:rPr lang="en-US" altLang="zh-CN" kern="100" dirty="0">
                <a:solidFill>
                  <a:schemeClr val="tx1"/>
                </a:solidFill>
                <a:latin typeface="微软雅黑" panose="020B0503020204020204" pitchFamily="34" charset="-122"/>
                <a:ea typeface="微软雅黑" panose="020B0503020204020204" pitchFamily="34" charset="-122"/>
                <a:sym typeface="+mn-ea"/>
              </a:rPr>
              <a:t>1</a:t>
            </a:r>
            <a:r>
              <a:rPr lang="zh-CN" altLang="en-US" kern="100" dirty="0">
                <a:solidFill>
                  <a:schemeClr val="tx1"/>
                </a:solidFill>
                <a:latin typeface="微软雅黑" panose="020B0503020204020204" pitchFamily="34" charset="-122"/>
                <a:ea typeface="微软雅黑" panose="020B0503020204020204" pitchFamily="34" charset="-122"/>
                <a:sym typeface="+mn-ea"/>
              </a:rPr>
              <a:t>张商品整体外观图，其中标志灯小类需在详情中必须体现产品实际应用场景图。</a:t>
            </a:r>
            <a:r>
              <a:rPr lang="zh-CN" altLang="en-US" kern="100" dirty="0">
                <a:solidFill>
                  <a:schemeClr val="tx1"/>
                </a:solidFill>
                <a:latin typeface="微软雅黑" panose="020B0503020204020204" pitchFamily="34" charset="-122"/>
                <a:ea typeface="微软雅黑" panose="020B0503020204020204" pitchFamily="34" charset="-122"/>
                <a:sym typeface="+mn-ea"/>
              </a:rPr>
              <a:t>已完成品类研究的小类必填特征项信息必须要在图文详情中体现。</a:t>
            </a:r>
            <a:endParaRPr lang="zh-CN" altLang="en-US" kern="100" dirty="0">
              <a:solidFill>
                <a:schemeClr val="tx1"/>
              </a:solidFill>
              <a:latin typeface="微软雅黑" panose="020B0503020204020204" pitchFamily="34" charset="-122"/>
              <a:ea typeface="微软雅黑" panose="020B0503020204020204" pitchFamily="34" charset="-122"/>
              <a:sym typeface="+mn-ea"/>
            </a:endParaRPr>
          </a:p>
          <a:p>
            <a:pPr marL="285750" indent="-285750" algn="l" fontAlgn="auto">
              <a:lnSpc>
                <a:spcPts val="2500"/>
              </a:lnSpc>
              <a:buFont typeface="Arial" panose="020B0604020202020204" pitchFamily="34" charset="0"/>
              <a:buChar char="•"/>
            </a:pPr>
            <a:r>
              <a:rPr lang="zh-CN" altLang="en-US" b="1" kern="100" dirty="0">
                <a:solidFill>
                  <a:schemeClr val="tx1"/>
                </a:solidFill>
                <a:latin typeface="微软雅黑" panose="020B0503020204020204" pitchFamily="34" charset="-122"/>
                <a:ea typeface="微软雅黑" panose="020B0503020204020204" pitchFamily="34" charset="-122"/>
                <a:sym typeface="+mn-ea"/>
              </a:rPr>
              <a:t>详情图质量：</a:t>
            </a:r>
            <a:r>
              <a:rPr lang="zh-CN" altLang="en-US" kern="100" dirty="0">
                <a:solidFill>
                  <a:schemeClr val="tx1"/>
                </a:solidFill>
                <a:latin typeface="微软雅黑" panose="020B0503020204020204" pitchFamily="34" charset="-122"/>
                <a:ea typeface="微软雅黑" panose="020B0503020204020204" pitchFamily="34" charset="-122"/>
                <a:sym typeface="+mn-ea"/>
              </a:rPr>
              <a:t>详情图图片清晰可辨、不模糊，不得出现供应商信息（原厂除外）、国网</a:t>
            </a:r>
            <a:r>
              <a:rPr lang="en-US" altLang="zh-CN" kern="100" dirty="0">
                <a:solidFill>
                  <a:schemeClr val="tx1"/>
                </a:solidFill>
                <a:latin typeface="微软雅黑" panose="020B0503020204020204" pitchFamily="34" charset="-122"/>
                <a:ea typeface="微软雅黑" panose="020B0503020204020204" pitchFamily="34" charset="-122"/>
                <a:sym typeface="+mn-ea"/>
              </a:rPr>
              <a:t>logo</a:t>
            </a:r>
            <a:r>
              <a:rPr lang="zh-CN" altLang="en-US" kern="100" dirty="0">
                <a:solidFill>
                  <a:schemeClr val="tx1"/>
                </a:solidFill>
                <a:latin typeface="微软雅黑" panose="020B0503020204020204" pitchFamily="34" charset="-122"/>
                <a:ea typeface="微软雅黑" panose="020B0503020204020204" pitchFamily="34" charset="-122"/>
                <a:sym typeface="+mn-ea"/>
              </a:rPr>
              <a:t>字样、广告法涉及的禁用词汇，个人电话信息、促销打折、积分兑换、赠品、水印、游戏专用、婴儿</a:t>
            </a:r>
            <a:r>
              <a:rPr lang="en-US" altLang="zh-CN" kern="100" dirty="0">
                <a:solidFill>
                  <a:schemeClr val="tx1"/>
                </a:solidFill>
                <a:latin typeface="微软雅黑" panose="020B0503020204020204" pitchFamily="34" charset="-122"/>
                <a:ea typeface="微软雅黑" panose="020B0503020204020204" pitchFamily="34" charset="-122"/>
                <a:sym typeface="+mn-ea"/>
              </a:rPr>
              <a:t>/儿童专用、发货时效性、发票税率等</a:t>
            </a:r>
            <a:r>
              <a:rPr lang="zh-CN" altLang="en-US" kern="100" dirty="0">
                <a:solidFill>
                  <a:schemeClr val="tx1"/>
                </a:solidFill>
                <a:latin typeface="微软雅黑" panose="020B0503020204020204" pitchFamily="34" charset="-122"/>
                <a:ea typeface="微软雅黑" panose="020B0503020204020204" pitchFamily="34" charset="-122"/>
                <a:sym typeface="+mn-ea"/>
              </a:rPr>
              <a:t>信息（注：如果包含婴儿</a:t>
            </a:r>
            <a:r>
              <a:rPr lang="en-US" altLang="zh-CN" kern="100" dirty="0">
                <a:solidFill>
                  <a:schemeClr val="tx1"/>
                </a:solidFill>
                <a:latin typeface="微软雅黑" panose="020B0503020204020204" pitchFamily="34" charset="-122"/>
                <a:ea typeface="微软雅黑" panose="020B0503020204020204" pitchFamily="34" charset="-122"/>
                <a:sym typeface="+mn-ea"/>
              </a:rPr>
              <a:t>/</a:t>
            </a:r>
            <a:r>
              <a:rPr lang="zh-CN" altLang="en-US" kern="100" dirty="0">
                <a:solidFill>
                  <a:schemeClr val="tx1"/>
                </a:solidFill>
                <a:latin typeface="微软雅黑" panose="020B0503020204020204" pitchFamily="34" charset="-122"/>
                <a:ea typeface="微软雅黑" panose="020B0503020204020204" pitchFamily="34" charset="-122"/>
                <a:sym typeface="+mn-ea"/>
              </a:rPr>
              <a:t>儿童适用场景，但并未出现婴儿</a:t>
            </a:r>
            <a:r>
              <a:rPr lang="en-US" altLang="zh-CN" kern="100" dirty="0">
                <a:solidFill>
                  <a:schemeClr val="tx1"/>
                </a:solidFill>
                <a:latin typeface="微软雅黑" panose="020B0503020204020204" pitchFamily="34" charset="-122"/>
                <a:ea typeface="微软雅黑" panose="020B0503020204020204" pitchFamily="34" charset="-122"/>
                <a:sym typeface="+mn-ea"/>
              </a:rPr>
              <a:t>/儿童专用描述，可以审核通过）。可以展</a:t>
            </a:r>
            <a:r>
              <a:rPr lang="zh-CN" altLang="en-US" kern="100" dirty="0">
                <a:solidFill>
                  <a:schemeClr val="tx1"/>
                </a:solidFill>
                <a:latin typeface="微软雅黑" panose="020B0503020204020204" pitchFamily="34" charset="-122"/>
                <a:ea typeface="微软雅黑" panose="020B0503020204020204" pitchFamily="34" charset="-122"/>
                <a:sym typeface="+mn-ea"/>
              </a:rPr>
              <a:t>示有效的官方售前售后服务电话（电话号码需为</a:t>
            </a:r>
            <a:r>
              <a:rPr lang="en-US" altLang="zh-CN" kern="100" dirty="0">
                <a:solidFill>
                  <a:schemeClr val="tx1"/>
                </a:solidFill>
                <a:latin typeface="微软雅黑" panose="020B0503020204020204" pitchFamily="34" charset="-122"/>
                <a:ea typeface="微软雅黑" panose="020B0503020204020204" pitchFamily="34" charset="-122"/>
                <a:sym typeface="+mn-ea"/>
              </a:rPr>
              <a:t>400</a:t>
            </a:r>
            <a:r>
              <a:rPr lang="zh-CN" altLang="en-US" kern="100" dirty="0">
                <a:solidFill>
                  <a:schemeClr val="tx1"/>
                </a:solidFill>
                <a:latin typeface="微软雅黑" panose="020B0503020204020204" pitchFamily="34" charset="-122"/>
                <a:ea typeface="微软雅黑" panose="020B0503020204020204" pitchFamily="34" charset="-122"/>
                <a:sym typeface="+mn-ea"/>
              </a:rPr>
              <a:t>、</a:t>
            </a:r>
            <a:r>
              <a:rPr lang="en-US" altLang="zh-CN" kern="100" dirty="0">
                <a:solidFill>
                  <a:schemeClr val="tx1"/>
                </a:solidFill>
                <a:latin typeface="微软雅黑" panose="020B0503020204020204" pitchFamily="34" charset="-122"/>
                <a:ea typeface="微软雅黑" panose="020B0503020204020204" pitchFamily="34" charset="-122"/>
                <a:sym typeface="+mn-ea"/>
              </a:rPr>
              <a:t>800</a:t>
            </a:r>
            <a:r>
              <a:rPr lang="zh-CN" altLang="en-US" kern="100" dirty="0">
                <a:solidFill>
                  <a:schemeClr val="tx1"/>
                </a:solidFill>
                <a:latin typeface="微软雅黑" panose="020B0503020204020204" pitchFamily="34" charset="-122"/>
                <a:ea typeface="微软雅黑" panose="020B0503020204020204" pitchFamily="34" charset="-122"/>
                <a:sym typeface="+mn-ea"/>
              </a:rPr>
              <a:t>等开头的企业客户服务及技术支持的号码，其他电话拒绝）及官方质保年限。</a:t>
            </a:r>
            <a:endParaRPr lang="zh-CN" altLang="en-US" kern="100" dirty="0">
              <a:solidFill>
                <a:schemeClr val="tx1"/>
              </a:solidFill>
              <a:latin typeface="微软雅黑" panose="020B0503020204020204" pitchFamily="34" charset="-122"/>
              <a:ea typeface="微软雅黑" panose="020B0503020204020204" pitchFamily="34" charset="-122"/>
              <a:sym typeface="+mn-ea"/>
            </a:endParaRPr>
          </a:p>
          <a:p>
            <a:pPr marL="285750" indent="-285750" algn="l" fontAlgn="auto">
              <a:lnSpc>
                <a:spcPts val="2500"/>
              </a:lnSpc>
              <a:buFont typeface="Arial" panose="020B0604020202020204" pitchFamily="34" charset="0"/>
              <a:buChar char="•"/>
            </a:pPr>
            <a:r>
              <a:rPr lang="zh-CN" altLang="en-US" kern="100" dirty="0">
                <a:solidFill>
                  <a:schemeClr val="tx1"/>
                </a:solidFill>
                <a:latin typeface="微软雅黑" panose="020B0503020204020204" pitchFamily="34" charset="-122"/>
                <a:ea typeface="微软雅黑" panose="020B0503020204020204" pitchFamily="34" charset="-122"/>
                <a:sym typeface="+mn-ea"/>
              </a:rPr>
              <a:t>标准商品名称与商品详情信息保持一致。</a:t>
            </a:r>
            <a:r>
              <a:rPr lang="zh-CN" altLang="en-US" kern="100" dirty="0">
                <a:solidFill>
                  <a:schemeClr val="tx1"/>
                </a:solidFill>
                <a:latin typeface="微软雅黑" panose="020B0503020204020204" pitchFamily="34" charset="-122"/>
                <a:ea typeface="微软雅黑" panose="020B0503020204020204" pitchFamily="34" charset="-122"/>
                <a:sym typeface="+mn-ea"/>
              </a:rPr>
              <a:t>商品详情中可描述实际包装规格，销售单位/产品数量必须与标准商品名称保持一致。</a:t>
            </a:r>
            <a:endParaRPr lang="zh-CN" altLang="en-US" kern="100" dirty="0">
              <a:solidFill>
                <a:schemeClr val="tx1"/>
              </a:solidFill>
              <a:latin typeface="微软雅黑" panose="020B0503020204020204" pitchFamily="34" charset="-122"/>
              <a:ea typeface="微软雅黑" panose="020B0503020204020204" pitchFamily="34" charset="-122"/>
              <a:sym typeface="+mn-ea"/>
            </a:endParaRPr>
          </a:p>
          <a:p>
            <a:pPr algn="ctr"/>
            <a:endParaRPr lang="zh-CN" altLang="en-US">
              <a:solidFill>
                <a:srgbClr val="FF0000"/>
              </a:solidFill>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2"/>
          <p:cNvSpPr>
            <a:spLocks noChangeArrowheads="1"/>
          </p:cNvSpPr>
          <p:nvPr/>
        </p:nvSpPr>
        <p:spPr bwMode="auto">
          <a:xfrm>
            <a:off x="3119755" y="2190750"/>
            <a:ext cx="9072245" cy="1471930"/>
          </a:xfrm>
          <a:prstGeom prst="rect">
            <a:avLst/>
          </a:prstGeom>
          <a:solidFill>
            <a:schemeClr val="accent1"/>
          </a:solidFill>
          <a:ln w="9525">
            <a:noFill/>
            <a:miter lim="800000"/>
          </a:ln>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2135" b="0" i="0" u="none" strike="noStrike" kern="1200" cap="none" spc="0" normalizeH="0" baseline="0" noProof="0">
              <a:ln>
                <a:noFill/>
              </a:ln>
              <a:solidFill>
                <a:prstClr val="black"/>
              </a:solidFill>
              <a:effectLst/>
              <a:uLnTx/>
              <a:uFillTx/>
              <a:latin typeface="Calibri" panose="020F0502020204030204" pitchFamily="34" charset="0"/>
              <a:ea typeface="微软雅黑" panose="020B0503020204020204" pitchFamily="34" charset="-122"/>
              <a:cs typeface="+mn-cs"/>
            </a:endParaRPr>
          </a:p>
        </p:txBody>
      </p:sp>
      <p:sp>
        <p:nvSpPr>
          <p:cNvPr id="23" name="矩形 22"/>
          <p:cNvSpPr/>
          <p:nvPr/>
        </p:nvSpPr>
        <p:spPr>
          <a:xfrm>
            <a:off x="0" y="2190750"/>
            <a:ext cx="3119755" cy="147193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1473835" rtl="0" eaLnBrk="1" fontAlgn="auto" latinLnBrk="0" hangingPunct="1">
              <a:lnSpc>
                <a:spcPct val="100000"/>
              </a:lnSpc>
              <a:spcBef>
                <a:spcPts val="0"/>
              </a:spcBef>
              <a:spcAft>
                <a:spcPts val="0"/>
              </a:spcAft>
              <a:buClrTx/>
              <a:buSzTx/>
              <a:buFontTx/>
              <a:buNone/>
              <a:defRPr/>
            </a:pPr>
            <a:endParaRPr kumimoji="0" lang="zh-CN" altLang="en-US" sz="2135" b="0" i="0" u="none" strike="noStrike" kern="1200" cap="none" spc="0" normalizeH="0" baseline="0" noProof="0">
              <a:ln>
                <a:noFill/>
              </a:ln>
              <a:solidFill>
                <a:prstClr val="white"/>
              </a:solidFill>
              <a:effectLst/>
              <a:uLnTx/>
              <a:uFillTx/>
              <a:latin typeface="等线" panose="02010600030101010101" charset="-122"/>
              <a:ea typeface="微软雅黑" panose="020B0503020204020204" pitchFamily="34" charset="-122"/>
              <a:cs typeface="+mn-cs"/>
            </a:endParaRPr>
          </a:p>
        </p:txBody>
      </p:sp>
      <p:sp>
        <p:nvSpPr>
          <p:cNvPr id="7" name="TextBox 6"/>
          <p:cNvSpPr txBox="1"/>
          <p:nvPr/>
        </p:nvSpPr>
        <p:spPr>
          <a:xfrm>
            <a:off x="1087513" y="2485013"/>
            <a:ext cx="944880" cy="101473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6000" b="1" i="0" u="none" strike="noStrike" kern="1200" cap="none" spc="0" normalizeH="0" baseline="0" noProof="0" dirty="0">
                <a:ln>
                  <a:noFill/>
                </a:ln>
                <a:solidFill>
                  <a:prstClr val="white"/>
                </a:solidFill>
                <a:effectLst/>
                <a:uLnTx/>
                <a:uFillTx/>
                <a:latin typeface="Impact" panose="020B0806030902050204" pitchFamily="34" charset="0"/>
                <a:ea typeface="微软雅黑" panose="020B0503020204020204" pitchFamily="34" charset="-122"/>
                <a:cs typeface="+mn-cs"/>
              </a:rPr>
              <a:t>一</a:t>
            </a:r>
            <a:endParaRPr kumimoji="0" lang="zh-CN" altLang="en-US" sz="6000" b="1" i="0" u="none" strike="noStrike" kern="1200" cap="none" spc="0" normalizeH="0" baseline="0" noProof="0" dirty="0">
              <a:ln>
                <a:noFill/>
              </a:ln>
              <a:solidFill>
                <a:prstClr val="white"/>
              </a:solidFill>
              <a:effectLst/>
              <a:uLnTx/>
              <a:uFillTx/>
              <a:latin typeface="Impact" panose="020B0806030902050204" pitchFamily="34" charset="0"/>
              <a:ea typeface="微软雅黑" panose="020B0503020204020204" pitchFamily="34" charset="-122"/>
              <a:cs typeface="+mn-cs"/>
            </a:endParaRPr>
          </a:p>
        </p:txBody>
      </p:sp>
      <p:sp>
        <p:nvSpPr>
          <p:cNvPr id="3" name="文本框 2"/>
          <p:cNvSpPr txBox="1"/>
          <p:nvPr/>
        </p:nvSpPr>
        <p:spPr>
          <a:xfrm>
            <a:off x="3495675" y="2204085"/>
            <a:ext cx="7753350" cy="1245235"/>
          </a:xfrm>
          <a:prstGeom prst="rect">
            <a:avLst/>
          </a:prstGeom>
          <a:noFill/>
        </p:spPr>
        <p:txBody>
          <a:bodyPr wrap="square" rtlCol="0">
            <a:spAutoFit/>
          </a:bodyPr>
          <a:p>
            <a:pPr indent="0">
              <a:lnSpc>
                <a:spcPct val="150000"/>
              </a:lnSpc>
              <a:buFont typeface="Wingdings" panose="05000000000000000000" pitchFamily="2" charset="2"/>
              <a:buNone/>
            </a:pPr>
            <a:r>
              <a:rPr lang="zh-CN" sz="5000" b="1" dirty="0">
                <a:solidFill>
                  <a:schemeClr val="bg1"/>
                </a:solidFill>
                <a:latin typeface="微软雅黑" panose="020B0503020204020204" pitchFamily="34" charset="-122"/>
                <a:ea typeface="微软雅黑" panose="020B0503020204020204" pitchFamily="34" charset="-122"/>
                <a:sym typeface="+mn-ea"/>
              </a:rPr>
              <a:t>标准库介绍</a:t>
            </a:r>
            <a:r>
              <a:rPr lang="en-US" altLang="zh-CN" sz="3200" dirty="0">
                <a:solidFill>
                  <a:schemeClr val="bg1"/>
                </a:solidFill>
              </a:rPr>
              <a:t>                    </a:t>
            </a:r>
            <a:endParaRPr lang="zh-CN" altLang="en-US" sz="3200" dirty="0">
              <a:solidFill>
                <a:schemeClr val="bg1"/>
              </a:solidFill>
              <a:sym typeface="+mn-ea"/>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094264" y="472770"/>
            <a:ext cx="3027680" cy="521970"/>
          </a:xfrm>
          <a:prstGeom prst="rect">
            <a:avLst/>
          </a:prstGeom>
        </p:spPr>
        <p:txBody>
          <a:bodyPr wrap="none">
            <a:spAutoFit/>
          </a:bodyPr>
          <a:lstStyle/>
          <a:p>
            <a:pPr algn="l" defTabSz="914400">
              <a:defRPr/>
            </a:pPr>
            <a:r>
              <a:rPr lang="zh-CN" altLang="en-US" sz="2800" b="1" dirty="0">
                <a:solidFill>
                  <a:srgbClr val="00706B"/>
                </a:solidFill>
                <a:latin typeface="微软雅黑" panose="020B0503020204020204" pitchFamily="34" charset="-122"/>
                <a:ea typeface="微软雅黑" panose="020B0503020204020204" pitchFamily="34" charset="-122"/>
              </a:rPr>
              <a:t>详情图要求及示例</a:t>
            </a:r>
            <a:endParaRPr lang="zh-CN" altLang="en-US" sz="2800" b="1" dirty="0">
              <a:solidFill>
                <a:srgbClr val="00706B"/>
              </a:solidFill>
              <a:latin typeface="微软雅黑" panose="020B0503020204020204" pitchFamily="34" charset="-122"/>
              <a:ea typeface="微软雅黑" panose="020B0503020204020204" pitchFamily="34" charset="-122"/>
            </a:endParaRPr>
          </a:p>
        </p:txBody>
      </p:sp>
      <p:pic>
        <p:nvPicPr>
          <p:cNvPr id="11" name="图片 10"/>
          <p:cNvPicPr>
            <a:picLocks noChangeAspect="1"/>
          </p:cNvPicPr>
          <p:nvPr/>
        </p:nvPicPr>
        <p:blipFill>
          <a:blip r:embed="rId1"/>
          <a:stretch>
            <a:fillRect/>
          </a:stretch>
        </p:blipFill>
        <p:spPr>
          <a:xfrm>
            <a:off x="10848340" y="5589500"/>
            <a:ext cx="852170" cy="778510"/>
          </a:xfrm>
          <a:prstGeom prst="rect">
            <a:avLst/>
          </a:prstGeom>
        </p:spPr>
      </p:pic>
      <p:sp>
        <p:nvSpPr>
          <p:cNvPr id="12" name="文本框 11"/>
          <p:cNvSpPr txBox="1"/>
          <p:nvPr/>
        </p:nvSpPr>
        <p:spPr>
          <a:xfrm>
            <a:off x="6456045" y="4246880"/>
            <a:ext cx="5314315" cy="450215"/>
          </a:xfrm>
          <a:prstGeom prst="rect">
            <a:avLst/>
          </a:prstGeom>
          <a:noFill/>
        </p:spPr>
        <p:txBody>
          <a:bodyPr wrap="square" rtlCol="0" anchor="t">
            <a:noAutofit/>
          </a:bodyPr>
          <a:p>
            <a:pPr indent="0" algn="l" defTabSz="914400">
              <a:buFont typeface="Wingdings" panose="05000000000000000000" charset="0"/>
              <a:buNone/>
              <a:defRPr/>
            </a:pPr>
            <a:r>
              <a:rPr lang="zh-CN" altLang="en-US" sz="2400" dirty="0">
                <a:solidFill>
                  <a:srgbClr val="FF0000"/>
                </a:solidFill>
                <a:latin typeface="微软雅黑" panose="020B0503020204020204" pitchFamily="34" charset="-122"/>
                <a:ea typeface="微软雅黑" panose="020B0503020204020204" pitchFamily="34" charset="-122"/>
                <a:sym typeface="+mn-ea"/>
              </a:rPr>
              <a:t>错误案例</a:t>
            </a:r>
            <a:r>
              <a:rPr lang="en-US" altLang="zh-CN" sz="2400" dirty="0">
                <a:solidFill>
                  <a:srgbClr val="FF0000"/>
                </a:solidFill>
                <a:latin typeface="微软雅黑" panose="020B0503020204020204" pitchFamily="34" charset="-122"/>
                <a:ea typeface="微软雅黑" panose="020B0503020204020204" pitchFamily="34" charset="-122"/>
                <a:sym typeface="+mn-ea"/>
              </a:rPr>
              <a:t>-</a:t>
            </a:r>
            <a:r>
              <a:rPr lang="zh-CN" altLang="en-US" sz="2400" dirty="0">
                <a:solidFill>
                  <a:srgbClr val="FF0000"/>
                </a:solidFill>
                <a:latin typeface="微软雅黑" panose="020B0503020204020204" pitchFamily="34" charset="-122"/>
                <a:ea typeface="微软雅黑" panose="020B0503020204020204" pitchFamily="34" charset="-122"/>
                <a:sym typeface="+mn-ea"/>
              </a:rPr>
              <a:t>不得出现发票税率信息</a:t>
            </a:r>
            <a:endParaRPr lang="zh-CN" altLang="en-US" sz="2400" dirty="0">
              <a:solidFill>
                <a:srgbClr val="FF0000"/>
              </a:solidFill>
              <a:latin typeface="微软雅黑" panose="020B0503020204020204" pitchFamily="34" charset="-122"/>
              <a:ea typeface="微软雅黑" panose="020B0503020204020204" pitchFamily="34" charset="-122"/>
              <a:sym typeface="+mn-ea"/>
            </a:endParaRPr>
          </a:p>
        </p:txBody>
      </p:sp>
      <p:pic>
        <p:nvPicPr>
          <p:cNvPr id="13" name="图片 12"/>
          <p:cNvPicPr>
            <a:picLocks noChangeAspect="1"/>
          </p:cNvPicPr>
          <p:nvPr/>
        </p:nvPicPr>
        <p:blipFill>
          <a:blip r:embed="rId2"/>
          <a:srcRect/>
          <a:stretch>
            <a:fillRect/>
          </a:stretch>
        </p:blipFill>
        <p:spPr>
          <a:xfrm>
            <a:off x="6545580" y="4940935"/>
            <a:ext cx="3172460" cy="1562100"/>
          </a:xfrm>
          <a:prstGeom prst="rect">
            <a:avLst/>
          </a:prstGeom>
          <a:ln>
            <a:solidFill>
              <a:schemeClr val="tx1">
                <a:lumMod val="50000"/>
                <a:lumOff val="50000"/>
              </a:schemeClr>
            </a:solidFill>
          </a:ln>
        </p:spPr>
      </p:pic>
      <p:sp>
        <p:nvSpPr>
          <p:cNvPr id="5" name="文本框 4"/>
          <p:cNvSpPr txBox="1"/>
          <p:nvPr/>
        </p:nvSpPr>
        <p:spPr>
          <a:xfrm>
            <a:off x="6527800" y="1341120"/>
            <a:ext cx="5788660" cy="461010"/>
          </a:xfrm>
          <a:prstGeom prst="rect">
            <a:avLst/>
          </a:prstGeom>
          <a:noFill/>
        </p:spPr>
        <p:txBody>
          <a:bodyPr wrap="square" rtlCol="0" anchor="t">
            <a:noAutofit/>
          </a:bodyPr>
          <a:p>
            <a:pPr lvl="0" algn="l">
              <a:buClrTx/>
              <a:buSzTx/>
              <a:buFont typeface="Wingdings" panose="05000000000000000000" charset="0"/>
              <a:defRPr/>
            </a:pPr>
            <a:r>
              <a:rPr lang="zh-CN" altLang="en-US" sz="2400" dirty="0">
                <a:solidFill>
                  <a:srgbClr val="FF0000"/>
                </a:solidFill>
                <a:latin typeface="微软雅黑" panose="020B0503020204020204" pitchFamily="34" charset="-122"/>
                <a:ea typeface="微软雅黑" panose="020B0503020204020204" pitchFamily="34" charset="-122"/>
                <a:sym typeface="+mn-ea"/>
              </a:rPr>
              <a:t>错误案例</a:t>
            </a:r>
            <a:r>
              <a:rPr lang="zh-CN" altLang="en-US" sz="2400" dirty="0">
                <a:solidFill>
                  <a:srgbClr val="FF0000"/>
                </a:solidFill>
                <a:latin typeface="微软雅黑" panose="020B0503020204020204" pitchFamily="34" charset="-122"/>
                <a:ea typeface="微软雅黑" panose="020B0503020204020204" pitchFamily="34" charset="-122"/>
                <a:sym typeface="+mn-ea"/>
              </a:rPr>
              <a:t>-</a:t>
            </a:r>
            <a:r>
              <a:rPr lang="zh-CN" altLang="en-US" sz="2400" dirty="0">
                <a:solidFill>
                  <a:srgbClr val="FF0000"/>
                </a:solidFill>
                <a:latin typeface="微软雅黑" panose="020B0503020204020204" pitchFamily="34" charset="-122"/>
                <a:ea typeface="微软雅黑" panose="020B0503020204020204" pitchFamily="34" charset="-122"/>
                <a:sym typeface="+mn-ea"/>
              </a:rPr>
              <a:t>不得出现</a:t>
            </a:r>
            <a:r>
              <a:rPr lang="zh-CN" altLang="en-US" sz="2400" dirty="0">
                <a:solidFill>
                  <a:srgbClr val="FF0000"/>
                </a:solidFill>
                <a:latin typeface="微软雅黑" panose="020B0503020204020204" pitchFamily="34" charset="-122"/>
                <a:ea typeface="微软雅黑" panose="020B0503020204020204" pitchFamily="34" charset="-122"/>
                <a:sym typeface="+mn-ea"/>
              </a:rPr>
              <a:t>供应商介绍、发票、发货时效等信息</a:t>
            </a:r>
            <a:endParaRPr lang="zh-CN" altLang="en-US" sz="2400" dirty="0">
              <a:solidFill>
                <a:srgbClr val="FF0000"/>
              </a:solidFill>
              <a:latin typeface="微软雅黑" panose="020B0503020204020204" pitchFamily="34" charset="-122"/>
              <a:ea typeface="微软雅黑" panose="020B0503020204020204" pitchFamily="34" charset="-122"/>
              <a:sym typeface="+mn-ea"/>
            </a:endParaRPr>
          </a:p>
        </p:txBody>
      </p:sp>
      <p:pic>
        <p:nvPicPr>
          <p:cNvPr id="6" name="图片 5"/>
          <p:cNvPicPr>
            <a:picLocks noChangeAspect="1"/>
          </p:cNvPicPr>
          <p:nvPr/>
        </p:nvPicPr>
        <p:blipFill>
          <a:blip r:embed="rId3"/>
          <a:stretch>
            <a:fillRect/>
          </a:stretch>
        </p:blipFill>
        <p:spPr>
          <a:xfrm>
            <a:off x="6452235" y="2416810"/>
            <a:ext cx="4154170" cy="1830070"/>
          </a:xfrm>
          <a:prstGeom prst="rect">
            <a:avLst/>
          </a:prstGeom>
        </p:spPr>
      </p:pic>
      <p:pic>
        <p:nvPicPr>
          <p:cNvPr id="4" name="图片 3"/>
          <p:cNvPicPr>
            <a:picLocks noChangeAspect="1"/>
          </p:cNvPicPr>
          <p:nvPr/>
        </p:nvPicPr>
        <p:blipFill>
          <a:blip r:embed="rId1"/>
          <a:stretch>
            <a:fillRect/>
          </a:stretch>
        </p:blipFill>
        <p:spPr>
          <a:xfrm>
            <a:off x="10848340" y="3140940"/>
            <a:ext cx="852170" cy="778510"/>
          </a:xfrm>
          <a:prstGeom prst="rect">
            <a:avLst/>
          </a:prstGeom>
        </p:spPr>
      </p:pic>
      <p:sp>
        <p:nvSpPr>
          <p:cNvPr id="7" name="文本框 6"/>
          <p:cNvSpPr txBox="1"/>
          <p:nvPr/>
        </p:nvSpPr>
        <p:spPr>
          <a:xfrm>
            <a:off x="98425" y="504825"/>
            <a:ext cx="792480" cy="521970"/>
          </a:xfrm>
          <a:prstGeom prst="rect">
            <a:avLst/>
          </a:prstGeom>
          <a:noFill/>
        </p:spPr>
        <p:txBody>
          <a:bodyPr wrap="square" rtlCol="0" anchor="t">
            <a:spAutoFit/>
          </a:bodyPr>
          <a:p>
            <a:r>
              <a:rPr lang="en-US" altLang="zh-CN" sz="2800" b="1" dirty="0">
                <a:solidFill>
                  <a:schemeClr val="bg1"/>
                </a:solidFill>
                <a:latin typeface="微软雅黑" panose="020B0503020204020204" pitchFamily="34" charset="-122"/>
                <a:ea typeface="微软雅黑" panose="020B0503020204020204" pitchFamily="34" charset="-122"/>
                <a:sym typeface="+mn-ea"/>
              </a:rPr>
              <a:t>2.2</a:t>
            </a:r>
            <a:endParaRPr lang="en-US" altLang="zh-CN" sz="2800" b="1" dirty="0">
              <a:solidFill>
                <a:schemeClr val="bg1"/>
              </a:solidFill>
              <a:latin typeface="微软雅黑" panose="020B0503020204020204" pitchFamily="34" charset="-122"/>
              <a:ea typeface="微软雅黑" panose="020B0503020204020204" pitchFamily="34" charset="-122"/>
              <a:sym typeface="+mn-ea"/>
            </a:endParaRPr>
          </a:p>
        </p:txBody>
      </p:sp>
      <p:sp>
        <p:nvSpPr>
          <p:cNvPr id="38" name="同侧圆角矩形 42"/>
          <p:cNvSpPr/>
          <p:nvPr/>
        </p:nvSpPr>
        <p:spPr>
          <a:xfrm rot="10800000" flipH="1" flipV="1">
            <a:off x="117475" y="1127760"/>
            <a:ext cx="6033135" cy="5628005"/>
          </a:xfrm>
          <a:prstGeom prst="round2SameRect">
            <a:avLst>
              <a:gd name="adj1" fmla="val 8019"/>
              <a:gd name="adj2" fmla="val 0"/>
            </a:avLst>
          </a:prstGeom>
          <a:gradFill>
            <a:gsLst>
              <a:gs pos="0">
                <a:srgbClr val="48C0DE">
                  <a:alpha val="10000"/>
                  <a:lumMod val="97000"/>
                </a:srgbClr>
              </a:gs>
              <a:gs pos="100000">
                <a:srgbClr val="009488">
                  <a:alpha val="0"/>
                </a:srgbClr>
              </a:gs>
            </a:gsLst>
            <a:lin ang="5400000" scaled="0"/>
          </a:gradFill>
          <a:ln w="12700">
            <a:solidFill>
              <a:schemeClr val="accent1">
                <a:alpha val="4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l" fontAlgn="auto">
              <a:lnSpc>
                <a:spcPts val="2500"/>
              </a:lnSpc>
            </a:pPr>
            <a:r>
              <a:rPr lang="zh-CN" altLang="en-US" b="1" kern="100" dirty="0">
                <a:solidFill>
                  <a:srgbClr val="00706B"/>
                </a:solidFill>
                <a:latin typeface="微软雅黑" panose="020B0503020204020204" pitchFamily="34" charset="-122"/>
                <a:ea typeface="微软雅黑" panose="020B0503020204020204" pitchFamily="34" charset="-122"/>
                <a:sym typeface="+mn-ea"/>
              </a:rPr>
              <a:t>详情图要求：</a:t>
            </a:r>
            <a:endParaRPr lang="zh-CN" altLang="en-US" b="1" kern="100" dirty="0">
              <a:solidFill>
                <a:srgbClr val="00706B"/>
              </a:solidFill>
              <a:latin typeface="微软雅黑" panose="020B0503020204020204" pitchFamily="34" charset="-122"/>
              <a:ea typeface="微软雅黑" panose="020B0503020204020204" pitchFamily="34" charset="-122"/>
              <a:sym typeface="+mn-ea"/>
            </a:endParaRPr>
          </a:p>
          <a:p>
            <a:pPr marL="285750" indent="-285750" algn="l" fontAlgn="auto">
              <a:lnSpc>
                <a:spcPts val="2500"/>
              </a:lnSpc>
              <a:buFont typeface="Arial" panose="020B0604020202020204" pitchFamily="34" charset="0"/>
              <a:buChar char="•"/>
            </a:pPr>
            <a:r>
              <a:rPr lang="zh-CN" altLang="en-US" b="1" kern="100" dirty="0">
                <a:solidFill>
                  <a:schemeClr val="tx1"/>
                </a:solidFill>
                <a:latin typeface="微软雅黑" panose="020B0503020204020204" pitchFamily="34" charset="-122"/>
                <a:ea typeface="微软雅黑" panose="020B0503020204020204" pitchFamily="34" charset="-122"/>
                <a:sym typeface="+mn-ea"/>
              </a:rPr>
              <a:t>详情图数量：</a:t>
            </a:r>
            <a:r>
              <a:rPr lang="zh-CN" altLang="en-US" kern="100" dirty="0">
                <a:solidFill>
                  <a:schemeClr val="tx1"/>
                </a:solidFill>
                <a:latin typeface="微软雅黑" panose="020B0503020204020204" pitchFamily="34" charset="-122"/>
                <a:ea typeface="微软雅黑" panose="020B0503020204020204" pitchFamily="34" charset="-122"/>
                <a:sym typeface="+mn-ea"/>
              </a:rPr>
              <a:t>至少包含</a:t>
            </a:r>
            <a:r>
              <a:rPr lang="en-US" altLang="zh-CN" kern="100" dirty="0">
                <a:solidFill>
                  <a:schemeClr val="tx1"/>
                </a:solidFill>
                <a:latin typeface="微软雅黑" panose="020B0503020204020204" pitchFamily="34" charset="-122"/>
                <a:ea typeface="微软雅黑" panose="020B0503020204020204" pitchFamily="34" charset="-122"/>
                <a:sym typeface="+mn-ea"/>
              </a:rPr>
              <a:t>1</a:t>
            </a:r>
            <a:r>
              <a:rPr lang="zh-CN" altLang="en-US" kern="100" dirty="0">
                <a:solidFill>
                  <a:schemeClr val="tx1"/>
                </a:solidFill>
                <a:latin typeface="微软雅黑" panose="020B0503020204020204" pitchFamily="34" charset="-122"/>
                <a:ea typeface="微软雅黑" panose="020B0503020204020204" pitchFamily="34" charset="-122"/>
                <a:sym typeface="+mn-ea"/>
              </a:rPr>
              <a:t>张商品整体外观图，其中标志灯小类需在详情中必须体现产品实际应用场景图。</a:t>
            </a:r>
            <a:r>
              <a:rPr lang="zh-CN" altLang="en-US" kern="100" dirty="0">
                <a:solidFill>
                  <a:schemeClr val="tx1"/>
                </a:solidFill>
                <a:latin typeface="微软雅黑" panose="020B0503020204020204" pitchFamily="34" charset="-122"/>
                <a:ea typeface="微软雅黑" panose="020B0503020204020204" pitchFamily="34" charset="-122"/>
                <a:sym typeface="+mn-ea"/>
              </a:rPr>
              <a:t>已完成品类研究的小类必填特征项信息必须要在图文详情中体现。</a:t>
            </a:r>
            <a:endParaRPr lang="zh-CN" altLang="en-US" kern="100" dirty="0">
              <a:solidFill>
                <a:schemeClr val="tx1"/>
              </a:solidFill>
              <a:latin typeface="微软雅黑" panose="020B0503020204020204" pitchFamily="34" charset="-122"/>
              <a:ea typeface="微软雅黑" panose="020B0503020204020204" pitchFamily="34" charset="-122"/>
              <a:sym typeface="+mn-ea"/>
            </a:endParaRPr>
          </a:p>
          <a:p>
            <a:pPr marL="285750" indent="-285750" algn="l" fontAlgn="auto">
              <a:lnSpc>
                <a:spcPts val="2500"/>
              </a:lnSpc>
              <a:buFont typeface="Arial" panose="020B0604020202020204" pitchFamily="34" charset="0"/>
              <a:buChar char="•"/>
            </a:pPr>
            <a:r>
              <a:rPr lang="zh-CN" altLang="en-US" b="1" kern="100" dirty="0">
                <a:solidFill>
                  <a:schemeClr val="tx1"/>
                </a:solidFill>
                <a:latin typeface="微软雅黑" panose="020B0503020204020204" pitchFamily="34" charset="-122"/>
                <a:ea typeface="微软雅黑" panose="020B0503020204020204" pitchFamily="34" charset="-122"/>
                <a:sym typeface="+mn-ea"/>
              </a:rPr>
              <a:t>详情图质量：</a:t>
            </a:r>
            <a:r>
              <a:rPr lang="zh-CN" altLang="en-US" kern="100" dirty="0">
                <a:solidFill>
                  <a:schemeClr val="tx1"/>
                </a:solidFill>
                <a:latin typeface="微软雅黑" panose="020B0503020204020204" pitchFamily="34" charset="-122"/>
                <a:ea typeface="微软雅黑" panose="020B0503020204020204" pitchFamily="34" charset="-122"/>
                <a:sym typeface="+mn-ea"/>
              </a:rPr>
              <a:t>详情图图片清晰可辨、不模糊，不得出现供应商信息（原厂除外）、国网</a:t>
            </a:r>
            <a:r>
              <a:rPr lang="en-US" altLang="zh-CN" kern="100" dirty="0">
                <a:solidFill>
                  <a:schemeClr val="tx1"/>
                </a:solidFill>
                <a:latin typeface="微软雅黑" panose="020B0503020204020204" pitchFamily="34" charset="-122"/>
                <a:ea typeface="微软雅黑" panose="020B0503020204020204" pitchFamily="34" charset="-122"/>
                <a:sym typeface="+mn-ea"/>
              </a:rPr>
              <a:t>logo</a:t>
            </a:r>
            <a:r>
              <a:rPr lang="zh-CN" altLang="en-US" kern="100" dirty="0">
                <a:solidFill>
                  <a:schemeClr val="tx1"/>
                </a:solidFill>
                <a:latin typeface="微软雅黑" panose="020B0503020204020204" pitchFamily="34" charset="-122"/>
                <a:ea typeface="微软雅黑" panose="020B0503020204020204" pitchFamily="34" charset="-122"/>
                <a:sym typeface="+mn-ea"/>
              </a:rPr>
              <a:t>字样、广告法涉及的禁用词汇，个人电话信息、促销打折、积分兑换、赠品、水印、游戏专用、婴儿</a:t>
            </a:r>
            <a:r>
              <a:rPr lang="en-US" altLang="zh-CN" kern="100" dirty="0">
                <a:solidFill>
                  <a:schemeClr val="tx1"/>
                </a:solidFill>
                <a:latin typeface="微软雅黑" panose="020B0503020204020204" pitchFamily="34" charset="-122"/>
                <a:ea typeface="微软雅黑" panose="020B0503020204020204" pitchFamily="34" charset="-122"/>
                <a:sym typeface="+mn-ea"/>
              </a:rPr>
              <a:t>/儿童专用、发货时效性、发票税率等</a:t>
            </a:r>
            <a:r>
              <a:rPr lang="zh-CN" altLang="en-US" kern="100" dirty="0">
                <a:solidFill>
                  <a:schemeClr val="tx1"/>
                </a:solidFill>
                <a:latin typeface="微软雅黑" panose="020B0503020204020204" pitchFamily="34" charset="-122"/>
                <a:ea typeface="微软雅黑" panose="020B0503020204020204" pitchFamily="34" charset="-122"/>
                <a:sym typeface="+mn-ea"/>
              </a:rPr>
              <a:t>信息（注：如果包含婴儿</a:t>
            </a:r>
            <a:r>
              <a:rPr lang="en-US" altLang="zh-CN" kern="100" dirty="0">
                <a:solidFill>
                  <a:schemeClr val="tx1"/>
                </a:solidFill>
                <a:latin typeface="微软雅黑" panose="020B0503020204020204" pitchFamily="34" charset="-122"/>
                <a:ea typeface="微软雅黑" panose="020B0503020204020204" pitchFamily="34" charset="-122"/>
                <a:sym typeface="+mn-ea"/>
              </a:rPr>
              <a:t>/</a:t>
            </a:r>
            <a:r>
              <a:rPr lang="zh-CN" altLang="en-US" kern="100" dirty="0">
                <a:solidFill>
                  <a:schemeClr val="tx1"/>
                </a:solidFill>
                <a:latin typeface="微软雅黑" panose="020B0503020204020204" pitchFamily="34" charset="-122"/>
                <a:ea typeface="微软雅黑" panose="020B0503020204020204" pitchFamily="34" charset="-122"/>
                <a:sym typeface="+mn-ea"/>
              </a:rPr>
              <a:t>儿童适用场景，但并未出现婴儿</a:t>
            </a:r>
            <a:r>
              <a:rPr lang="en-US" altLang="zh-CN" kern="100" dirty="0">
                <a:solidFill>
                  <a:schemeClr val="tx1"/>
                </a:solidFill>
                <a:latin typeface="微软雅黑" panose="020B0503020204020204" pitchFamily="34" charset="-122"/>
                <a:ea typeface="微软雅黑" panose="020B0503020204020204" pitchFamily="34" charset="-122"/>
                <a:sym typeface="+mn-ea"/>
              </a:rPr>
              <a:t>/</a:t>
            </a:r>
            <a:r>
              <a:rPr lang="zh-CN" altLang="en-US" kern="100" dirty="0">
                <a:solidFill>
                  <a:schemeClr val="tx1"/>
                </a:solidFill>
                <a:latin typeface="微软雅黑" panose="020B0503020204020204" pitchFamily="34" charset="-122"/>
                <a:ea typeface="微软雅黑" panose="020B0503020204020204" pitchFamily="34" charset="-122"/>
                <a:sym typeface="+mn-ea"/>
              </a:rPr>
              <a:t>儿童专用描述，可以审核通过）。可以展示有效的官方售前售后服务电话（电话号码需为</a:t>
            </a:r>
            <a:r>
              <a:rPr lang="en-US" altLang="zh-CN" kern="100" dirty="0">
                <a:solidFill>
                  <a:schemeClr val="tx1"/>
                </a:solidFill>
                <a:latin typeface="微软雅黑" panose="020B0503020204020204" pitchFamily="34" charset="-122"/>
                <a:ea typeface="微软雅黑" panose="020B0503020204020204" pitchFamily="34" charset="-122"/>
                <a:sym typeface="+mn-ea"/>
              </a:rPr>
              <a:t>400</a:t>
            </a:r>
            <a:r>
              <a:rPr lang="zh-CN" altLang="en-US" kern="100" dirty="0">
                <a:solidFill>
                  <a:schemeClr val="tx1"/>
                </a:solidFill>
                <a:latin typeface="微软雅黑" panose="020B0503020204020204" pitchFamily="34" charset="-122"/>
                <a:ea typeface="微软雅黑" panose="020B0503020204020204" pitchFamily="34" charset="-122"/>
                <a:sym typeface="+mn-ea"/>
              </a:rPr>
              <a:t>、</a:t>
            </a:r>
            <a:r>
              <a:rPr lang="en-US" altLang="zh-CN" kern="100" dirty="0">
                <a:solidFill>
                  <a:schemeClr val="tx1"/>
                </a:solidFill>
                <a:latin typeface="微软雅黑" panose="020B0503020204020204" pitchFamily="34" charset="-122"/>
                <a:ea typeface="微软雅黑" panose="020B0503020204020204" pitchFamily="34" charset="-122"/>
                <a:sym typeface="+mn-ea"/>
              </a:rPr>
              <a:t>800</a:t>
            </a:r>
            <a:r>
              <a:rPr lang="zh-CN" altLang="en-US" kern="100" dirty="0">
                <a:solidFill>
                  <a:schemeClr val="tx1"/>
                </a:solidFill>
                <a:latin typeface="微软雅黑" panose="020B0503020204020204" pitchFamily="34" charset="-122"/>
                <a:ea typeface="微软雅黑" panose="020B0503020204020204" pitchFamily="34" charset="-122"/>
                <a:sym typeface="+mn-ea"/>
              </a:rPr>
              <a:t>等开头的企业客户服务及技术支持的号码，其他电话拒绝）及官方质保年限。</a:t>
            </a:r>
            <a:endParaRPr lang="zh-CN" altLang="en-US" kern="100" dirty="0">
              <a:solidFill>
                <a:schemeClr val="tx1"/>
              </a:solidFill>
              <a:latin typeface="微软雅黑" panose="020B0503020204020204" pitchFamily="34" charset="-122"/>
              <a:ea typeface="微软雅黑" panose="020B0503020204020204" pitchFamily="34" charset="-122"/>
              <a:sym typeface="+mn-ea"/>
            </a:endParaRPr>
          </a:p>
          <a:p>
            <a:pPr marL="285750" indent="-285750" algn="l" fontAlgn="auto">
              <a:lnSpc>
                <a:spcPts val="2500"/>
              </a:lnSpc>
              <a:buFont typeface="Arial" panose="020B0604020202020204" pitchFamily="34" charset="0"/>
              <a:buChar char="•"/>
            </a:pPr>
            <a:r>
              <a:rPr lang="zh-CN" altLang="en-US" kern="100" dirty="0">
                <a:solidFill>
                  <a:schemeClr val="tx1"/>
                </a:solidFill>
                <a:latin typeface="微软雅黑" panose="020B0503020204020204" pitchFamily="34" charset="-122"/>
                <a:ea typeface="微软雅黑" panose="020B0503020204020204" pitchFamily="34" charset="-122"/>
                <a:sym typeface="+mn-ea"/>
              </a:rPr>
              <a:t>标准商品名称与商品详情信息保持一致。</a:t>
            </a:r>
            <a:r>
              <a:rPr lang="zh-CN" altLang="en-US" kern="100" dirty="0">
                <a:solidFill>
                  <a:schemeClr val="tx1"/>
                </a:solidFill>
                <a:latin typeface="微软雅黑" panose="020B0503020204020204" pitchFamily="34" charset="-122"/>
                <a:ea typeface="微软雅黑" panose="020B0503020204020204" pitchFamily="34" charset="-122"/>
                <a:sym typeface="+mn-ea"/>
              </a:rPr>
              <a:t>商品详情中可描述实际包装规格，销售单位/产品数量必须与标准商品名称保持一致。</a:t>
            </a:r>
            <a:endParaRPr lang="zh-CN" altLang="en-US" kern="100" dirty="0">
              <a:solidFill>
                <a:schemeClr val="tx1"/>
              </a:solidFill>
              <a:latin typeface="微软雅黑" panose="020B0503020204020204" pitchFamily="34" charset="-122"/>
              <a:ea typeface="微软雅黑" panose="020B0503020204020204" pitchFamily="34" charset="-122"/>
              <a:sym typeface="+mn-ea"/>
            </a:endParaRPr>
          </a:p>
          <a:p>
            <a:pPr algn="ctr"/>
            <a:endParaRPr lang="zh-CN" altLang="en-US">
              <a:solidFill>
                <a:srgbClr val="FF0000"/>
              </a:solidFill>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094264" y="472770"/>
            <a:ext cx="3027680" cy="521970"/>
          </a:xfrm>
          <a:prstGeom prst="rect">
            <a:avLst/>
          </a:prstGeom>
        </p:spPr>
        <p:txBody>
          <a:bodyPr wrap="none">
            <a:spAutoFit/>
          </a:bodyPr>
          <a:lstStyle/>
          <a:p>
            <a:pPr algn="l" defTabSz="914400">
              <a:defRPr/>
            </a:pPr>
            <a:r>
              <a:rPr lang="zh-CN" altLang="en-US" sz="2800" b="1" dirty="0">
                <a:solidFill>
                  <a:srgbClr val="00706B"/>
                </a:solidFill>
                <a:latin typeface="微软雅黑" panose="020B0503020204020204" pitchFamily="34" charset="-122"/>
                <a:ea typeface="微软雅黑" panose="020B0503020204020204" pitchFamily="34" charset="-122"/>
              </a:rPr>
              <a:t>详情图要求及示例</a:t>
            </a:r>
            <a:endParaRPr lang="zh-CN" altLang="en-US" sz="2800" b="1" dirty="0">
              <a:solidFill>
                <a:srgbClr val="00706B"/>
              </a:solidFill>
              <a:latin typeface="微软雅黑" panose="020B0503020204020204" pitchFamily="34" charset="-122"/>
              <a:ea typeface="微软雅黑" panose="020B0503020204020204" pitchFamily="34" charset="-122"/>
            </a:endParaRPr>
          </a:p>
        </p:txBody>
      </p:sp>
      <p:pic>
        <p:nvPicPr>
          <p:cNvPr id="11" name="图片 10"/>
          <p:cNvPicPr>
            <a:picLocks noChangeAspect="1"/>
          </p:cNvPicPr>
          <p:nvPr/>
        </p:nvPicPr>
        <p:blipFill>
          <a:blip r:embed="rId1"/>
          <a:stretch>
            <a:fillRect/>
          </a:stretch>
        </p:blipFill>
        <p:spPr>
          <a:xfrm>
            <a:off x="10264775" y="5445355"/>
            <a:ext cx="852170" cy="778510"/>
          </a:xfrm>
          <a:prstGeom prst="rect">
            <a:avLst/>
          </a:prstGeom>
        </p:spPr>
      </p:pic>
      <p:sp>
        <p:nvSpPr>
          <p:cNvPr id="12" name="文本框 11"/>
          <p:cNvSpPr txBox="1"/>
          <p:nvPr/>
        </p:nvSpPr>
        <p:spPr>
          <a:xfrm>
            <a:off x="6312535" y="4077335"/>
            <a:ext cx="6127750" cy="447675"/>
          </a:xfrm>
          <a:prstGeom prst="rect">
            <a:avLst/>
          </a:prstGeom>
          <a:noFill/>
        </p:spPr>
        <p:txBody>
          <a:bodyPr wrap="square" rtlCol="0" anchor="t">
            <a:noAutofit/>
          </a:bodyPr>
          <a:p>
            <a:pPr indent="0" algn="l" defTabSz="914400">
              <a:buFont typeface="Wingdings" panose="05000000000000000000" charset="0"/>
              <a:buNone/>
              <a:defRPr/>
            </a:pPr>
            <a:r>
              <a:rPr lang="zh-CN" altLang="en-US" sz="2400" dirty="0">
                <a:solidFill>
                  <a:srgbClr val="FF0000"/>
                </a:solidFill>
                <a:latin typeface="微软雅黑" panose="020B0503020204020204" pitchFamily="34" charset="-122"/>
                <a:ea typeface="微软雅黑" panose="020B0503020204020204" pitchFamily="34" charset="-122"/>
                <a:sym typeface="+mn-ea"/>
              </a:rPr>
              <a:t>错误案例</a:t>
            </a:r>
            <a:r>
              <a:rPr lang="en-US" altLang="zh-CN" sz="2400" dirty="0">
                <a:solidFill>
                  <a:srgbClr val="FF0000"/>
                </a:solidFill>
                <a:latin typeface="微软雅黑" panose="020B0503020204020204" pitchFamily="34" charset="-122"/>
                <a:ea typeface="微软雅黑" panose="020B0503020204020204" pitchFamily="34" charset="-122"/>
                <a:sym typeface="+mn-ea"/>
              </a:rPr>
              <a:t>-</a:t>
            </a:r>
            <a:r>
              <a:rPr lang="zh-CN" altLang="en-US" sz="2400" dirty="0">
                <a:solidFill>
                  <a:srgbClr val="FF0000"/>
                </a:solidFill>
                <a:latin typeface="微软雅黑" panose="020B0503020204020204" pitchFamily="34" charset="-122"/>
                <a:ea typeface="微软雅黑" panose="020B0503020204020204" pitchFamily="34" charset="-122"/>
                <a:sym typeface="+mn-ea"/>
              </a:rPr>
              <a:t>不得出现友商或外部平台等信息</a:t>
            </a:r>
            <a:endParaRPr lang="zh-CN" altLang="en-US" sz="2400" dirty="0">
              <a:solidFill>
                <a:srgbClr val="FF0000"/>
              </a:solidFill>
              <a:latin typeface="微软雅黑" panose="020B0503020204020204" pitchFamily="34" charset="-122"/>
              <a:ea typeface="微软雅黑" panose="020B0503020204020204" pitchFamily="34" charset="-122"/>
              <a:sym typeface="+mn-ea"/>
            </a:endParaRPr>
          </a:p>
        </p:txBody>
      </p:sp>
      <p:pic>
        <p:nvPicPr>
          <p:cNvPr id="3" name="图片 2"/>
          <p:cNvPicPr>
            <a:picLocks noChangeAspect="1"/>
          </p:cNvPicPr>
          <p:nvPr/>
        </p:nvPicPr>
        <p:blipFill>
          <a:blip r:embed="rId2"/>
          <a:stretch>
            <a:fillRect/>
          </a:stretch>
        </p:blipFill>
        <p:spPr>
          <a:xfrm>
            <a:off x="10272405" y="2148435"/>
            <a:ext cx="844550" cy="775335"/>
          </a:xfrm>
          <a:prstGeom prst="rect">
            <a:avLst/>
          </a:prstGeom>
        </p:spPr>
      </p:pic>
      <p:sp>
        <p:nvSpPr>
          <p:cNvPr id="8" name="文本框 7"/>
          <p:cNvSpPr txBox="1"/>
          <p:nvPr/>
        </p:nvSpPr>
        <p:spPr>
          <a:xfrm>
            <a:off x="6384290" y="1268730"/>
            <a:ext cx="5876925" cy="525780"/>
          </a:xfrm>
          <a:prstGeom prst="rect">
            <a:avLst/>
          </a:prstGeom>
          <a:noFill/>
        </p:spPr>
        <p:txBody>
          <a:bodyPr wrap="square" rtlCol="0" anchor="t">
            <a:noAutofit/>
          </a:bodyPr>
          <a:p>
            <a:pPr indent="0" algn="l" defTabSz="914400">
              <a:buFont typeface="Wingdings" panose="05000000000000000000" charset="0"/>
              <a:buNone/>
              <a:defRPr/>
            </a:pPr>
            <a:r>
              <a:rPr lang="zh-CN" altLang="en-US" sz="2400" dirty="0">
                <a:solidFill>
                  <a:srgbClr val="00B050"/>
                </a:solidFill>
                <a:latin typeface="微软雅黑" panose="020B0503020204020204" pitchFamily="34" charset="-122"/>
                <a:ea typeface="微软雅黑" panose="020B0503020204020204" pitchFamily="34" charset="-122"/>
                <a:sym typeface="+mn-ea"/>
              </a:rPr>
              <a:t>正确案例</a:t>
            </a:r>
            <a:r>
              <a:rPr lang="en-US" altLang="zh-CN" sz="2400" dirty="0">
                <a:solidFill>
                  <a:srgbClr val="00B050"/>
                </a:solidFill>
                <a:latin typeface="微软雅黑" panose="020B0503020204020204" pitchFamily="34" charset="-122"/>
                <a:ea typeface="微软雅黑" panose="020B0503020204020204" pitchFamily="34" charset="-122"/>
                <a:sym typeface="+mn-ea"/>
              </a:rPr>
              <a:t>-</a:t>
            </a:r>
            <a:r>
              <a:rPr lang="zh-CN" altLang="en-US" sz="2400" dirty="0">
                <a:solidFill>
                  <a:srgbClr val="00B050"/>
                </a:solidFill>
                <a:latin typeface="微软雅黑" panose="020B0503020204020204" pitchFamily="34" charset="-122"/>
                <a:ea typeface="微软雅黑" panose="020B0503020204020204" pitchFamily="34" charset="-122"/>
                <a:sym typeface="+mn-ea"/>
              </a:rPr>
              <a:t>可以包含品牌原厂宣传</a:t>
            </a:r>
            <a:endParaRPr lang="zh-CN" altLang="en-US" sz="2400" dirty="0">
              <a:solidFill>
                <a:srgbClr val="00B050"/>
              </a:solidFill>
              <a:latin typeface="微软雅黑" panose="020B0503020204020204" pitchFamily="34" charset="-122"/>
              <a:ea typeface="微软雅黑" panose="020B0503020204020204" pitchFamily="34" charset="-122"/>
              <a:sym typeface="+mn-ea"/>
            </a:endParaRPr>
          </a:p>
        </p:txBody>
      </p:sp>
      <p:pic>
        <p:nvPicPr>
          <p:cNvPr id="9" name="图片 8"/>
          <p:cNvPicPr>
            <a:picLocks noChangeAspect="1"/>
          </p:cNvPicPr>
          <p:nvPr>
            <p:custDataLst>
              <p:tags r:id="rId3"/>
            </p:custDataLst>
          </p:nvPr>
        </p:nvPicPr>
        <p:blipFill>
          <a:blip r:embed="rId4"/>
          <a:stretch>
            <a:fillRect/>
          </a:stretch>
        </p:blipFill>
        <p:spPr>
          <a:xfrm>
            <a:off x="6468745" y="1992630"/>
            <a:ext cx="3456305" cy="1957705"/>
          </a:xfrm>
          <a:prstGeom prst="rect">
            <a:avLst/>
          </a:prstGeom>
        </p:spPr>
      </p:pic>
      <p:pic>
        <p:nvPicPr>
          <p:cNvPr id="14" name="图片 13"/>
          <p:cNvPicPr>
            <a:picLocks noChangeAspect="1"/>
          </p:cNvPicPr>
          <p:nvPr/>
        </p:nvPicPr>
        <p:blipFill>
          <a:blip r:embed="rId5"/>
          <a:stretch>
            <a:fillRect/>
          </a:stretch>
        </p:blipFill>
        <p:spPr>
          <a:xfrm>
            <a:off x="6527800" y="4580890"/>
            <a:ext cx="2464435" cy="2157095"/>
          </a:xfrm>
          <a:prstGeom prst="rect">
            <a:avLst/>
          </a:prstGeom>
        </p:spPr>
      </p:pic>
      <p:sp>
        <p:nvSpPr>
          <p:cNvPr id="7" name="文本框 6"/>
          <p:cNvSpPr txBox="1"/>
          <p:nvPr/>
        </p:nvSpPr>
        <p:spPr>
          <a:xfrm>
            <a:off x="98425" y="504825"/>
            <a:ext cx="792480" cy="521970"/>
          </a:xfrm>
          <a:prstGeom prst="rect">
            <a:avLst/>
          </a:prstGeom>
          <a:noFill/>
        </p:spPr>
        <p:txBody>
          <a:bodyPr wrap="square" rtlCol="0" anchor="t">
            <a:spAutoFit/>
          </a:bodyPr>
          <a:p>
            <a:r>
              <a:rPr lang="en-US" altLang="zh-CN" sz="2800" b="1" dirty="0">
                <a:solidFill>
                  <a:schemeClr val="bg1"/>
                </a:solidFill>
                <a:latin typeface="微软雅黑" panose="020B0503020204020204" pitchFamily="34" charset="-122"/>
                <a:ea typeface="微软雅黑" panose="020B0503020204020204" pitchFamily="34" charset="-122"/>
                <a:sym typeface="+mn-ea"/>
              </a:rPr>
              <a:t>2.2</a:t>
            </a:r>
            <a:endParaRPr lang="en-US" altLang="zh-CN" sz="2800" b="1" dirty="0">
              <a:solidFill>
                <a:schemeClr val="bg1"/>
              </a:solidFill>
              <a:latin typeface="微软雅黑" panose="020B0503020204020204" pitchFamily="34" charset="-122"/>
              <a:ea typeface="微软雅黑" panose="020B0503020204020204" pitchFamily="34" charset="-122"/>
              <a:sym typeface="+mn-ea"/>
            </a:endParaRPr>
          </a:p>
        </p:txBody>
      </p:sp>
      <p:sp>
        <p:nvSpPr>
          <p:cNvPr id="38" name="同侧圆角矩形 42"/>
          <p:cNvSpPr/>
          <p:nvPr/>
        </p:nvSpPr>
        <p:spPr>
          <a:xfrm rot="10800000" flipH="1" flipV="1">
            <a:off x="117475" y="1127760"/>
            <a:ext cx="6033135" cy="5628005"/>
          </a:xfrm>
          <a:prstGeom prst="round2SameRect">
            <a:avLst>
              <a:gd name="adj1" fmla="val 8019"/>
              <a:gd name="adj2" fmla="val 0"/>
            </a:avLst>
          </a:prstGeom>
          <a:gradFill>
            <a:gsLst>
              <a:gs pos="0">
                <a:srgbClr val="48C0DE">
                  <a:alpha val="10000"/>
                  <a:lumMod val="97000"/>
                </a:srgbClr>
              </a:gs>
              <a:gs pos="100000">
                <a:srgbClr val="009488">
                  <a:alpha val="0"/>
                </a:srgbClr>
              </a:gs>
            </a:gsLst>
            <a:lin ang="5400000" scaled="0"/>
          </a:gradFill>
          <a:ln w="12700">
            <a:solidFill>
              <a:schemeClr val="accent1">
                <a:alpha val="4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l" fontAlgn="auto">
              <a:lnSpc>
                <a:spcPts val="2500"/>
              </a:lnSpc>
            </a:pPr>
            <a:r>
              <a:rPr lang="zh-CN" altLang="en-US" b="1" kern="100" dirty="0">
                <a:solidFill>
                  <a:srgbClr val="00706B"/>
                </a:solidFill>
                <a:latin typeface="微软雅黑" panose="020B0503020204020204" pitchFamily="34" charset="-122"/>
                <a:ea typeface="微软雅黑" panose="020B0503020204020204" pitchFamily="34" charset="-122"/>
                <a:sym typeface="+mn-ea"/>
              </a:rPr>
              <a:t>详情图要求：</a:t>
            </a:r>
            <a:endParaRPr lang="zh-CN" altLang="en-US" b="1" kern="100" dirty="0">
              <a:solidFill>
                <a:srgbClr val="00706B"/>
              </a:solidFill>
              <a:latin typeface="微软雅黑" panose="020B0503020204020204" pitchFamily="34" charset="-122"/>
              <a:ea typeface="微软雅黑" panose="020B0503020204020204" pitchFamily="34" charset="-122"/>
              <a:sym typeface="+mn-ea"/>
            </a:endParaRPr>
          </a:p>
          <a:p>
            <a:pPr marL="285750" indent="-285750" algn="l" fontAlgn="auto">
              <a:lnSpc>
                <a:spcPts val="2500"/>
              </a:lnSpc>
              <a:buFont typeface="Arial" panose="020B0604020202020204" pitchFamily="34" charset="0"/>
              <a:buChar char="•"/>
            </a:pPr>
            <a:r>
              <a:rPr lang="zh-CN" altLang="en-US" b="1" kern="100" dirty="0">
                <a:solidFill>
                  <a:schemeClr val="tx1"/>
                </a:solidFill>
                <a:latin typeface="微软雅黑" panose="020B0503020204020204" pitchFamily="34" charset="-122"/>
                <a:ea typeface="微软雅黑" panose="020B0503020204020204" pitchFamily="34" charset="-122"/>
                <a:sym typeface="+mn-ea"/>
              </a:rPr>
              <a:t>详情图数量：</a:t>
            </a:r>
            <a:r>
              <a:rPr lang="zh-CN" altLang="en-US" kern="100" dirty="0">
                <a:solidFill>
                  <a:schemeClr val="tx1"/>
                </a:solidFill>
                <a:latin typeface="微软雅黑" panose="020B0503020204020204" pitchFamily="34" charset="-122"/>
                <a:ea typeface="微软雅黑" panose="020B0503020204020204" pitchFamily="34" charset="-122"/>
                <a:sym typeface="+mn-ea"/>
              </a:rPr>
              <a:t>至少包含</a:t>
            </a:r>
            <a:r>
              <a:rPr lang="en-US" altLang="zh-CN" kern="100" dirty="0">
                <a:solidFill>
                  <a:schemeClr val="tx1"/>
                </a:solidFill>
                <a:latin typeface="微软雅黑" panose="020B0503020204020204" pitchFamily="34" charset="-122"/>
                <a:ea typeface="微软雅黑" panose="020B0503020204020204" pitchFamily="34" charset="-122"/>
                <a:sym typeface="+mn-ea"/>
              </a:rPr>
              <a:t>1</a:t>
            </a:r>
            <a:r>
              <a:rPr lang="zh-CN" altLang="en-US" kern="100" dirty="0">
                <a:solidFill>
                  <a:schemeClr val="tx1"/>
                </a:solidFill>
                <a:latin typeface="微软雅黑" panose="020B0503020204020204" pitchFamily="34" charset="-122"/>
                <a:ea typeface="微软雅黑" panose="020B0503020204020204" pitchFamily="34" charset="-122"/>
                <a:sym typeface="+mn-ea"/>
              </a:rPr>
              <a:t>张商品整体外观图，其中标志灯小类需在详情中必须体现产品实际应用场景图。</a:t>
            </a:r>
            <a:r>
              <a:rPr lang="zh-CN" altLang="en-US" kern="100" dirty="0">
                <a:solidFill>
                  <a:schemeClr val="tx1"/>
                </a:solidFill>
                <a:latin typeface="微软雅黑" panose="020B0503020204020204" pitchFamily="34" charset="-122"/>
                <a:ea typeface="微软雅黑" panose="020B0503020204020204" pitchFamily="34" charset="-122"/>
                <a:sym typeface="+mn-ea"/>
              </a:rPr>
              <a:t>已完成品类研究的小类必填特征项信息必须要在图文详情中体现。</a:t>
            </a:r>
            <a:endParaRPr lang="zh-CN" altLang="en-US" kern="100" dirty="0">
              <a:solidFill>
                <a:schemeClr val="tx1"/>
              </a:solidFill>
              <a:latin typeface="微软雅黑" panose="020B0503020204020204" pitchFamily="34" charset="-122"/>
              <a:ea typeface="微软雅黑" panose="020B0503020204020204" pitchFamily="34" charset="-122"/>
              <a:sym typeface="+mn-ea"/>
            </a:endParaRPr>
          </a:p>
          <a:p>
            <a:pPr marL="285750" indent="-285750" algn="l" fontAlgn="auto">
              <a:lnSpc>
                <a:spcPts val="2500"/>
              </a:lnSpc>
              <a:buFont typeface="Arial" panose="020B0604020202020204" pitchFamily="34" charset="0"/>
              <a:buChar char="•"/>
            </a:pPr>
            <a:r>
              <a:rPr lang="zh-CN" altLang="en-US" b="1" kern="100" dirty="0">
                <a:solidFill>
                  <a:schemeClr val="tx1"/>
                </a:solidFill>
                <a:latin typeface="微软雅黑" panose="020B0503020204020204" pitchFamily="34" charset="-122"/>
                <a:ea typeface="微软雅黑" panose="020B0503020204020204" pitchFamily="34" charset="-122"/>
                <a:sym typeface="+mn-ea"/>
              </a:rPr>
              <a:t>详情图质量：</a:t>
            </a:r>
            <a:r>
              <a:rPr lang="zh-CN" altLang="en-US" kern="100" dirty="0">
                <a:solidFill>
                  <a:schemeClr val="tx1"/>
                </a:solidFill>
                <a:latin typeface="微软雅黑" panose="020B0503020204020204" pitchFamily="34" charset="-122"/>
                <a:ea typeface="微软雅黑" panose="020B0503020204020204" pitchFamily="34" charset="-122"/>
                <a:sym typeface="+mn-ea"/>
              </a:rPr>
              <a:t>详情图图片清晰可辨、不模糊，不得出现供应商信息（原厂除外）、国网</a:t>
            </a:r>
            <a:r>
              <a:rPr lang="en-US" altLang="zh-CN" kern="100" dirty="0">
                <a:solidFill>
                  <a:schemeClr val="tx1"/>
                </a:solidFill>
                <a:latin typeface="微软雅黑" panose="020B0503020204020204" pitchFamily="34" charset="-122"/>
                <a:ea typeface="微软雅黑" panose="020B0503020204020204" pitchFamily="34" charset="-122"/>
                <a:sym typeface="+mn-ea"/>
              </a:rPr>
              <a:t>logo</a:t>
            </a:r>
            <a:r>
              <a:rPr lang="zh-CN" altLang="en-US" kern="100" dirty="0">
                <a:solidFill>
                  <a:schemeClr val="tx1"/>
                </a:solidFill>
                <a:latin typeface="微软雅黑" panose="020B0503020204020204" pitchFamily="34" charset="-122"/>
                <a:ea typeface="微软雅黑" panose="020B0503020204020204" pitchFamily="34" charset="-122"/>
                <a:sym typeface="+mn-ea"/>
              </a:rPr>
              <a:t>字样、广告法涉及的禁用词汇，个人电话信息、促销打折、积分兑换、赠品、水印、游戏专用、婴儿</a:t>
            </a:r>
            <a:r>
              <a:rPr lang="en-US" altLang="zh-CN" kern="100" dirty="0">
                <a:solidFill>
                  <a:schemeClr val="tx1"/>
                </a:solidFill>
                <a:latin typeface="微软雅黑" panose="020B0503020204020204" pitchFamily="34" charset="-122"/>
                <a:ea typeface="微软雅黑" panose="020B0503020204020204" pitchFamily="34" charset="-122"/>
                <a:sym typeface="+mn-ea"/>
              </a:rPr>
              <a:t>/儿童专用、发货时效性、发票税率等</a:t>
            </a:r>
            <a:r>
              <a:rPr lang="zh-CN" altLang="en-US" kern="100" dirty="0">
                <a:solidFill>
                  <a:schemeClr val="tx1"/>
                </a:solidFill>
                <a:latin typeface="微软雅黑" panose="020B0503020204020204" pitchFamily="34" charset="-122"/>
                <a:ea typeface="微软雅黑" panose="020B0503020204020204" pitchFamily="34" charset="-122"/>
                <a:sym typeface="+mn-ea"/>
              </a:rPr>
              <a:t>信息（注：如果包含婴儿</a:t>
            </a:r>
            <a:r>
              <a:rPr lang="en-US" altLang="zh-CN" kern="100" dirty="0">
                <a:solidFill>
                  <a:schemeClr val="tx1"/>
                </a:solidFill>
                <a:latin typeface="微软雅黑" panose="020B0503020204020204" pitchFamily="34" charset="-122"/>
                <a:ea typeface="微软雅黑" panose="020B0503020204020204" pitchFamily="34" charset="-122"/>
                <a:sym typeface="+mn-ea"/>
              </a:rPr>
              <a:t>/</a:t>
            </a:r>
            <a:r>
              <a:rPr lang="zh-CN" altLang="en-US" kern="100" dirty="0">
                <a:solidFill>
                  <a:schemeClr val="tx1"/>
                </a:solidFill>
                <a:latin typeface="微软雅黑" panose="020B0503020204020204" pitchFamily="34" charset="-122"/>
                <a:ea typeface="微软雅黑" panose="020B0503020204020204" pitchFamily="34" charset="-122"/>
                <a:sym typeface="+mn-ea"/>
              </a:rPr>
              <a:t>儿童适用场景，但并未出现婴儿</a:t>
            </a:r>
            <a:r>
              <a:rPr lang="en-US" altLang="zh-CN" kern="100" dirty="0">
                <a:solidFill>
                  <a:schemeClr val="tx1"/>
                </a:solidFill>
                <a:latin typeface="微软雅黑" panose="020B0503020204020204" pitchFamily="34" charset="-122"/>
                <a:ea typeface="微软雅黑" panose="020B0503020204020204" pitchFamily="34" charset="-122"/>
                <a:sym typeface="+mn-ea"/>
              </a:rPr>
              <a:t>/</a:t>
            </a:r>
            <a:r>
              <a:rPr lang="zh-CN" altLang="en-US" kern="100" dirty="0">
                <a:solidFill>
                  <a:schemeClr val="tx1"/>
                </a:solidFill>
                <a:latin typeface="微软雅黑" panose="020B0503020204020204" pitchFamily="34" charset="-122"/>
                <a:ea typeface="微软雅黑" panose="020B0503020204020204" pitchFamily="34" charset="-122"/>
                <a:sym typeface="+mn-ea"/>
              </a:rPr>
              <a:t>儿童专用描述，可以审核通过）。可以展示有效的官方售前售后服务电话（电话号码需为</a:t>
            </a:r>
            <a:r>
              <a:rPr lang="en-US" altLang="zh-CN" kern="100" dirty="0">
                <a:solidFill>
                  <a:schemeClr val="tx1"/>
                </a:solidFill>
                <a:latin typeface="微软雅黑" panose="020B0503020204020204" pitchFamily="34" charset="-122"/>
                <a:ea typeface="微软雅黑" panose="020B0503020204020204" pitchFamily="34" charset="-122"/>
                <a:sym typeface="+mn-ea"/>
              </a:rPr>
              <a:t>400</a:t>
            </a:r>
            <a:r>
              <a:rPr lang="zh-CN" altLang="en-US" kern="100" dirty="0">
                <a:solidFill>
                  <a:schemeClr val="tx1"/>
                </a:solidFill>
                <a:latin typeface="微软雅黑" panose="020B0503020204020204" pitchFamily="34" charset="-122"/>
                <a:ea typeface="微软雅黑" panose="020B0503020204020204" pitchFamily="34" charset="-122"/>
                <a:sym typeface="+mn-ea"/>
              </a:rPr>
              <a:t>、</a:t>
            </a:r>
            <a:r>
              <a:rPr lang="en-US" altLang="zh-CN" kern="100" dirty="0">
                <a:solidFill>
                  <a:schemeClr val="tx1"/>
                </a:solidFill>
                <a:latin typeface="微软雅黑" panose="020B0503020204020204" pitchFamily="34" charset="-122"/>
                <a:ea typeface="微软雅黑" panose="020B0503020204020204" pitchFamily="34" charset="-122"/>
                <a:sym typeface="+mn-ea"/>
              </a:rPr>
              <a:t>800</a:t>
            </a:r>
            <a:r>
              <a:rPr lang="zh-CN" altLang="en-US" kern="100" dirty="0">
                <a:solidFill>
                  <a:schemeClr val="tx1"/>
                </a:solidFill>
                <a:latin typeface="微软雅黑" panose="020B0503020204020204" pitchFamily="34" charset="-122"/>
                <a:ea typeface="微软雅黑" panose="020B0503020204020204" pitchFamily="34" charset="-122"/>
                <a:sym typeface="+mn-ea"/>
              </a:rPr>
              <a:t>等开头的企业客户服务及技术支持的号码，其他电话拒绝）及官方质保年限。</a:t>
            </a:r>
            <a:endParaRPr lang="zh-CN" altLang="en-US" kern="100" dirty="0">
              <a:solidFill>
                <a:schemeClr val="tx1"/>
              </a:solidFill>
              <a:latin typeface="微软雅黑" panose="020B0503020204020204" pitchFamily="34" charset="-122"/>
              <a:ea typeface="微软雅黑" panose="020B0503020204020204" pitchFamily="34" charset="-122"/>
              <a:sym typeface="+mn-ea"/>
            </a:endParaRPr>
          </a:p>
          <a:p>
            <a:pPr marL="285750" indent="-285750" algn="l" fontAlgn="auto">
              <a:lnSpc>
                <a:spcPts val="2500"/>
              </a:lnSpc>
              <a:buFont typeface="Arial" panose="020B0604020202020204" pitchFamily="34" charset="0"/>
              <a:buChar char="•"/>
            </a:pPr>
            <a:r>
              <a:rPr lang="zh-CN" altLang="en-US" kern="100" dirty="0">
                <a:solidFill>
                  <a:schemeClr val="tx1"/>
                </a:solidFill>
                <a:latin typeface="微软雅黑" panose="020B0503020204020204" pitchFamily="34" charset="-122"/>
                <a:ea typeface="微软雅黑" panose="020B0503020204020204" pitchFamily="34" charset="-122"/>
                <a:sym typeface="+mn-ea"/>
              </a:rPr>
              <a:t>标准商品名称与商品详情信息保持一致。商品详情中可描述实际包装规格，销售单位/产品数量必须与标准商品名称保持一致。</a:t>
            </a:r>
            <a:endParaRPr lang="zh-CN" altLang="en-US" kern="100" dirty="0">
              <a:solidFill>
                <a:schemeClr val="tx1"/>
              </a:solidFill>
              <a:latin typeface="微软雅黑" panose="020B0503020204020204" pitchFamily="34" charset="-122"/>
              <a:ea typeface="微软雅黑" panose="020B0503020204020204" pitchFamily="34" charset="-122"/>
              <a:sym typeface="+mn-ea"/>
            </a:endParaRPr>
          </a:p>
          <a:p>
            <a:pPr algn="ctr"/>
            <a:endParaRPr lang="zh-CN" altLang="en-US">
              <a:solidFill>
                <a:srgbClr val="FF0000"/>
              </a:solidFill>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094264" y="472770"/>
            <a:ext cx="3027680" cy="521970"/>
          </a:xfrm>
          <a:prstGeom prst="rect">
            <a:avLst/>
          </a:prstGeom>
        </p:spPr>
        <p:txBody>
          <a:bodyPr wrap="none">
            <a:spAutoFit/>
          </a:bodyPr>
          <a:lstStyle/>
          <a:p>
            <a:pPr algn="l" defTabSz="914400">
              <a:defRPr/>
            </a:pPr>
            <a:r>
              <a:rPr lang="zh-CN" altLang="en-US" sz="2800" b="1" dirty="0">
                <a:solidFill>
                  <a:srgbClr val="00706B"/>
                </a:solidFill>
                <a:latin typeface="微软雅黑" panose="020B0503020204020204" pitchFamily="34" charset="-122"/>
                <a:ea typeface="微软雅黑" panose="020B0503020204020204" pitchFamily="34" charset="-122"/>
              </a:rPr>
              <a:t>详情图要求及示例</a:t>
            </a:r>
            <a:endParaRPr lang="zh-CN" altLang="en-US" sz="2800" b="1" dirty="0">
              <a:solidFill>
                <a:srgbClr val="00706B"/>
              </a:solidFill>
              <a:latin typeface="微软雅黑" panose="020B0503020204020204" pitchFamily="34" charset="-122"/>
              <a:ea typeface="微软雅黑" panose="020B0503020204020204" pitchFamily="34" charset="-122"/>
            </a:endParaRPr>
          </a:p>
        </p:txBody>
      </p:sp>
      <p:pic>
        <p:nvPicPr>
          <p:cNvPr id="9" name="图片 8"/>
          <p:cNvPicPr>
            <a:picLocks noChangeAspect="1"/>
          </p:cNvPicPr>
          <p:nvPr/>
        </p:nvPicPr>
        <p:blipFill>
          <a:blip r:embed="rId1"/>
          <a:stretch>
            <a:fillRect/>
          </a:stretch>
        </p:blipFill>
        <p:spPr>
          <a:xfrm>
            <a:off x="6456045" y="2277110"/>
            <a:ext cx="4671060" cy="1212215"/>
          </a:xfrm>
          <a:prstGeom prst="rect">
            <a:avLst/>
          </a:prstGeom>
        </p:spPr>
      </p:pic>
      <p:pic>
        <p:nvPicPr>
          <p:cNvPr id="3" name="图片 2"/>
          <p:cNvPicPr>
            <a:picLocks noChangeAspect="1"/>
          </p:cNvPicPr>
          <p:nvPr/>
        </p:nvPicPr>
        <p:blipFill>
          <a:blip r:embed="rId2"/>
          <a:stretch>
            <a:fillRect/>
          </a:stretch>
        </p:blipFill>
        <p:spPr>
          <a:xfrm>
            <a:off x="6383655" y="3573145"/>
            <a:ext cx="4871085" cy="2830830"/>
          </a:xfrm>
          <a:prstGeom prst="rect">
            <a:avLst/>
          </a:prstGeom>
        </p:spPr>
      </p:pic>
      <p:pic>
        <p:nvPicPr>
          <p:cNvPr id="4" name="图片 3"/>
          <p:cNvPicPr>
            <a:picLocks noChangeAspect="1"/>
          </p:cNvPicPr>
          <p:nvPr/>
        </p:nvPicPr>
        <p:blipFill>
          <a:blip r:embed="rId3"/>
          <a:stretch>
            <a:fillRect/>
          </a:stretch>
        </p:blipFill>
        <p:spPr>
          <a:xfrm>
            <a:off x="11280140" y="5301210"/>
            <a:ext cx="852170" cy="778510"/>
          </a:xfrm>
          <a:prstGeom prst="rect">
            <a:avLst/>
          </a:prstGeom>
        </p:spPr>
      </p:pic>
      <p:sp>
        <p:nvSpPr>
          <p:cNvPr id="5" name="文本框 4"/>
          <p:cNvSpPr txBox="1"/>
          <p:nvPr/>
        </p:nvSpPr>
        <p:spPr>
          <a:xfrm>
            <a:off x="6168390" y="1340485"/>
            <a:ext cx="6313170" cy="511810"/>
          </a:xfrm>
          <a:prstGeom prst="rect">
            <a:avLst/>
          </a:prstGeom>
          <a:noFill/>
        </p:spPr>
        <p:txBody>
          <a:bodyPr wrap="square" rtlCol="0" anchor="t">
            <a:noAutofit/>
          </a:bodyPr>
          <a:p>
            <a:pPr indent="0" algn="l" defTabSz="914400">
              <a:buFont typeface="Wingdings" panose="05000000000000000000" charset="0"/>
              <a:buNone/>
              <a:defRPr/>
            </a:pPr>
            <a:r>
              <a:rPr lang="zh-CN" altLang="en-US" sz="2800" dirty="0">
                <a:solidFill>
                  <a:srgbClr val="FF0000"/>
                </a:solidFill>
                <a:latin typeface="微软雅黑" panose="020B0503020204020204" pitchFamily="34" charset="-122"/>
                <a:ea typeface="微软雅黑" panose="020B0503020204020204" pitchFamily="34" charset="-122"/>
                <a:sym typeface="+mn-ea"/>
              </a:rPr>
              <a:t>错误案例</a:t>
            </a:r>
            <a:r>
              <a:rPr lang="en-US" altLang="zh-CN" sz="2800" dirty="0">
                <a:solidFill>
                  <a:srgbClr val="FF0000"/>
                </a:solidFill>
                <a:latin typeface="微软雅黑" panose="020B0503020204020204" pitchFamily="34" charset="-122"/>
                <a:ea typeface="微软雅黑" panose="020B0503020204020204" pitchFamily="34" charset="-122"/>
                <a:sym typeface="+mn-ea"/>
              </a:rPr>
              <a:t>-</a:t>
            </a:r>
            <a:r>
              <a:rPr lang="zh-CN" altLang="en-US" sz="2800" dirty="0">
                <a:solidFill>
                  <a:srgbClr val="FF0000"/>
                </a:solidFill>
                <a:latin typeface="微软雅黑" panose="020B0503020204020204" pitchFamily="34" charset="-122"/>
                <a:ea typeface="微软雅黑" panose="020B0503020204020204" pitchFamily="34" charset="-122"/>
                <a:sym typeface="+mn-ea"/>
              </a:rPr>
              <a:t>详情防护等级与标准商品</a:t>
            </a:r>
            <a:endParaRPr lang="zh-CN" altLang="en-US" sz="2800" dirty="0">
              <a:solidFill>
                <a:srgbClr val="FF0000"/>
              </a:solidFill>
              <a:latin typeface="微软雅黑" panose="020B0503020204020204" pitchFamily="34" charset="-122"/>
              <a:ea typeface="微软雅黑" panose="020B0503020204020204" pitchFamily="34" charset="-122"/>
              <a:sym typeface="+mn-ea"/>
            </a:endParaRPr>
          </a:p>
          <a:p>
            <a:pPr indent="0" algn="l" defTabSz="914400">
              <a:buFont typeface="Wingdings" panose="05000000000000000000" charset="0"/>
              <a:buNone/>
              <a:defRPr/>
            </a:pPr>
            <a:r>
              <a:rPr lang="zh-CN" altLang="en-US" sz="2800" dirty="0">
                <a:solidFill>
                  <a:srgbClr val="FF0000"/>
                </a:solidFill>
                <a:latin typeface="微软雅黑" panose="020B0503020204020204" pitchFamily="34" charset="-122"/>
                <a:ea typeface="微软雅黑" panose="020B0503020204020204" pitchFamily="34" charset="-122"/>
                <a:sym typeface="+mn-ea"/>
              </a:rPr>
              <a:t>名称不符</a:t>
            </a:r>
            <a:endParaRPr lang="zh-CN" altLang="en-US" sz="2800" dirty="0">
              <a:solidFill>
                <a:srgbClr val="FF0000"/>
              </a:solidFill>
              <a:latin typeface="微软雅黑" panose="020B0503020204020204" pitchFamily="34" charset="-122"/>
              <a:ea typeface="微软雅黑" panose="020B0503020204020204" pitchFamily="34" charset="-122"/>
              <a:sym typeface="+mn-ea"/>
            </a:endParaRPr>
          </a:p>
          <a:p>
            <a:pPr indent="0" algn="l" defTabSz="914400">
              <a:buFont typeface="Wingdings" panose="05000000000000000000" charset="0"/>
              <a:buNone/>
              <a:defRPr/>
            </a:pPr>
            <a:endParaRPr lang="zh-CN" altLang="en-US" sz="2800" dirty="0">
              <a:solidFill>
                <a:srgbClr val="FF0000"/>
              </a:solidFill>
              <a:latin typeface="微软雅黑" panose="020B0503020204020204" pitchFamily="34" charset="-122"/>
              <a:ea typeface="微软雅黑" panose="020B0503020204020204" pitchFamily="34" charset="-122"/>
              <a:sym typeface="+mn-ea"/>
            </a:endParaRPr>
          </a:p>
        </p:txBody>
      </p:sp>
      <p:sp>
        <p:nvSpPr>
          <p:cNvPr id="7" name="文本框 6"/>
          <p:cNvSpPr txBox="1"/>
          <p:nvPr/>
        </p:nvSpPr>
        <p:spPr>
          <a:xfrm>
            <a:off x="98425" y="504825"/>
            <a:ext cx="792480" cy="521970"/>
          </a:xfrm>
          <a:prstGeom prst="rect">
            <a:avLst/>
          </a:prstGeom>
          <a:noFill/>
        </p:spPr>
        <p:txBody>
          <a:bodyPr wrap="square" rtlCol="0" anchor="t">
            <a:spAutoFit/>
          </a:bodyPr>
          <a:p>
            <a:r>
              <a:rPr lang="en-US" altLang="zh-CN" sz="2800" b="1" dirty="0">
                <a:solidFill>
                  <a:schemeClr val="bg1"/>
                </a:solidFill>
                <a:latin typeface="微软雅黑" panose="020B0503020204020204" pitchFamily="34" charset="-122"/>
                <a:ea typeface="微软雅黑" panose="020B0503020204020204" pitchFamily="34" charset="-122"/>
                <a:sym typeface="+mn-ea"/>
              </a:rPr>
              <a:t>2.2</a:t>
            </a:r>
            <a:endParaRPr lang="en-US" altLang="zh-CN" sz="2800" b="1" dirty="0">
              <a:solidFill>
                <a:schemeClr val="bg1"/>
              </a:solidFill>
              <a:latin typeface="微软雅黑" panose="020B0503020204020204" pitchFamily="34" charset="-122"/>
              <a:ea typeface="微软雅黑" panose="020B0503020204020204" pitchFamily="34" charset="-122"/>
              <a:sym typeface="+mn-ea"/>
            </a:endParaRPr>
          </a:p>
        </p:txBody>
      </p:sp>
      <p:sp>
        <p:nvSpPr>
          <p:cNvPr id="2" name="矩形 1"/>
          <p:cNvSpPr/>
          <p:nvPr/>
        </p:nvSpPr>
        <p:spPr>
          <a:xfrm>
            <a:off x="9480550" y="2853055"/>
            <a:ext cx="360045" cy="288290"/>
          </a:xfrm>
          <a:prstGeom prst="rect">
            <a:avLst/>
          </a:prstGeom>
          <a:ln w="28575" cmpd="sng">
            <a:solidFill>
              <a:srgbClr val="FF0000"/>
            </a:solidFill>
            <a:prstDash val="solid"/>
          </a:ln>
        </p:spPr>
        <p:txBody>
          <a:bodyPr wrap="square">
            <a:spAutoFit/>
            <a:scene3d>
              <a:camera prst="orthographicFront"/>
              <a:lightRig rig="threePt" dir="t"/>
            </a:scene3d>
          </a:bodyPr>
          <a:p>
            <a:pPr algn="r">
              <a:lnSpc>
                <a:spcPct val="150000"/>
              </a:lnSpc>
            </a:pPr>
            <a:endParaRPr lang="zh-CN" altLang="en-US" sz="1600" b="1" dirty="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Arial" panose="020B0604020202020204" pitchFamily="34" charset="0"/>
            </a:endParaRPr>
          </a:p>
        </p:txBody>
      </p:sp>
      <p:sp>
        <p:nvSpPr>
          <p:cNvPr id="8" name="矩形 7"/>
          <p:cNvSpPr/>
          <p:nvPr/>
        </p:nvSpPr>
        <p:spPr>
          <a:xfrm>
            <a:off x="7824470" y="5300980"/>
            <a:ext cx="560705" cy="288290"/>
          </a:xfrm>
          <a:prstGeom prst="rect">
            <a:avLst/>
          </a:prstGeom>
          <a:ln w="28575" cmpd="sng">
            <a:solidFill>
              <a:srgbClr val="FF0000"/>
            </a:solidFill>
            <a:prstDash val="solid"/>
          </a:ln>
        </p:spPr>
        <p:txBody>
          <a:bodyPr wrap="square">
            <a:noAutofit/>
            <a:scene3d>
              <a:camera prst="orthographicFront"/>
              <a:lightRig rig="threePt" dir="t"/>
            </a:scene3d>
          </a:bodyPr>
          <a:p>
            <a:pPr algn="r">
              <a:lnSpc>
                <a:spcPct val="150000"/>
              </a:lnSpc>
            </a:pPr>
            <a:endParaRPr lang="zh-CN" altLang="en-US" sz="1600" b="1" dirty="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Arial" panose="020B0604020202020204" pitchFamily="34" charset="0"/>
            </a:endParaRPr>
          </a:p>
        </p:txBody>
      </p:sp>
      <p:sp>
        <p:nvSpPr>
          <p:cNvPr id="38" name="同侧圆角矩形 42"/>
          <p:cNvSpPr/>
          <p:nvPr/>
        </p:nvSpPr>
        <p:spPr>
          <a:xfrm rot="10800000" flipH="1" flipV="1">
            <a:off x="117475" y="1127760"/>
            <a:ext cx="6033135" cy="5628005"/>
          </a:xfrm>
          <a:prstGeom prst="round2SameRect">
            <a:avLst>
              <a:gd name="adj1" fmla="val 8019"/>
              <a:gd name="adj2" fmla="val 0"/>
            </a:avLst>
          </a:prstGeom>
          <a:gradFill>
            <a:gsLst>
              <a:gs pos="0">
                <a:srgbClr val="48C0DE">
                  <a:alpha val="10000"/>
                  <a:lumMod val="97000"/>
                </a:srgbClr>
              </a:gs>
              <a:gs pos="100000">
                <a:srgbClr val="009488">
                  <a:alpha val="0"/>
                </a:srgbClr>
              </a:gs>
            </a:gsLst>
            <a:lin ang="5400000" scaled="0"/>
          </a:gradFill>
          <a:ln w="12700">
            <a:solidFill>
              <a:schemeClr val="accent1">
                <a:alpha val="4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l" fontAlgn="auto">
              <a:lnSpc>
                <a:spcPts val="2500"/>
              </a:lnSpc>
            </a:pPr>
            <a:r>
              <a:rPr lang="zh-CN" altLang="en-US" b="1" kern="100" dirty="0">
                <a:solidFill>
                  <a:srgbClr val="00706B"/>
                </a:solidFill>
                <a:latin typeface="微软雅黑" panose="020B0503020204020204" pitchFamily="34" charset="-122"/>
                <a:ea typeface="微软雅黑" panose="020B0503020204020204" pitchFamily="34" charset="-122"/>
                <a:sym typeface="+mn-ea"/>
              </a:rPr>
              <a:t>详情图要求：</a:t>
            </a:r>
            <a:endParaRPr lang="zh-CN" altLang="en-US" b="1" kern="100" dirty="0">
              <a:solidFill>
                <a:srgbClr val="00706B"/>
              </a:solidFill>
              <a:latin typeface="微软雅黑" panose="020B0503020204020204" pitchFamily="34" charset="-122"/>
              <a:ea typeface="微软雅黑" panose="020B0503020204020204" pitchFamily="34" charset="-122"/>
              <a:sym typeface="+mn-ea"/>
            </a:endParaRPr>
          </a:p>
          <a:p>
            <a:pPr marL="285750" indent="-285750" algn="l" fontAlgn="auto">
              <a:lnSpc>
                <a:spcPts val="2500"/>
              </a:lnSpc>
              <a:buFont typeface="Arial" panose="020B0604020202020204" pitchFamily="34" charset="0"/>
              <a:buChar char="•"/>
            </a:pPr>
            <a:r>
              <a:rPr lang="zh-CN" altLang="en-US" b="1" kern="100" dirty="0">
                <a:solidFill>
                  <a:schemeClr val="tx1"/>
                </a:solidFill>
                <a:latin typeface="微软雅黑" panose="020B0503020204020204" pitchFamily="34" charset="-122"/>
                <a:ea typeface="微软雅黑" panose="020B0503020204020204" pitchFamily="34" charset="-122"/>
                <a:sym typeface="+mn-ea"/>
              </a:rPr>
              <a:t>详情图数量：</a:t>
            </a:r>
            <a:r>
              <a:rPr lang="zh-CN" altLang="en-US" kern="100" dirty="0">
                <a:solidFill>
                  <a:schemeClr val="tx1"/>
                </a:solidFill>
                <a:latin typeface="微软雅黑" panose="020B0503020204020204" pitchFamily="34" charset="-122"/>
                <a:ea typeface="微软雅黑" panose="020B0503020204020204" pitchFamily="34" charset="-122"/>
                <a:sym typeface="+mn-ea"/>
              </a:rPr>
              <a:t>至少包含</a:t>
            </a:r>
            <a:r>
              <a:rPr lang="en-US" altLang="zh-CN" kern="100" dirty="0">
                <a:solidFill>
                  <a:schemeClr val="tx1"/>
                </a:solidFill>
                <a:latin typeface="微软雅黑" panose="020B0503020204020204" pitchFamily="34" charset="-122"/>
                <a:ea typeface="微软雅黑" panose="020B0503020204020204" pitchFamily="34" charset="-122"/>
                <a:sym typeface="+mn-ea"/>
              </a:rPr>
              <a:t>1</a:t>
            </a:r>
            <a:r>
              <a:rPr lang="zh-CN" altLang="en-US" kern="100" dirty="0">
                <a:solidFill>
                  <a:schemeClr val="tx1"/>
                </a:solidFill>
                <a:latin typeface="微软雅黑" panose="020B0503020204020204" pitchFamily="34" charset="-122"/>
                <a:ea typeface="微软雅黑" panose="020B0503020204020204" pitchFamily="34" charset="-122"/>
                <a:sym typeface="+mn-ea"/>
              </a:rPr>
              <a:t>张商品整体外观图，其中标志灯小类需在详情中必须体现产品实际应用场景图。</a:t>
            </a:r>
            <a:r>
              <a:rPr lang="zh-CN" altLang="en-US" kern="100" dirty="0">
                <a:solidFill>
                  <a:schemeClr val="tx1"/>
                </a:solidFill>
                <a:latin typeface="微软雅黑" panose="020B0503020204020204" pitchFamily="34" charset="-122"/>
                <a:ea typeface="微软雅黑" panose="020B0503020204020204" pitchFamily="34" charset="-122"/>
                <a:sym typeface="+mn-ea"/>
              </a:rPr>
              <a:t>已完成品类研究的小类必填特征项信息必须要在图文详情中体现。</a:t>
            </a:r>
            <a:endParaRPr lang="zh-CN" altLang="en-US" kern="100" dirty="0">
              <a:solidFill>
                <a:schemeClr val="tx1"/>
              </a:solidFill>
              <a:latin typeface="微软雅黑" panose="020B0503020204020204" pitchFamily="34" charset="-122"/>
              <a:ea typeface="微软雅黑" panose="020B0503020204020204" pitchFamily="34" charset="-122"/>
              <a:sym typeface="+mn-ea"/>
            </a:endParaRPr>
          </a:p>
          <a:p>
            <a:pPr marL="285750" indent="-285750" algn="l" fontAlgn="auto">
              <a:lnSpc>
                <a:spcPts val="2500"/>
              </a:lnSpc>
              <a:buFont typeface="Arial" panose="020B0604020202020204" pitchFamily="34" charset="0"/>
              <a:buChar char="•"/>
            </a:pPr>
            <a:r>
              <a:rPr lang="zh-CN" altLang="en-US" b="1" kern="100" dirty="0">
                <a:solidFill>
                  <a:schemeClr val="tx1"/>
                </a:solidFill>
                <a:latin typeface="微软雅黑" panose="020B0503020204020204" pitchFamily="34" charset="-122"/>
                <a:ea typeface="微软雅黑" panose="020B0503020204020204" pitchFamily="34" charset="-122"/>
                <a:sym typeface="+mn-ea"/>
              </a:rPr>
              <a:t>详情图质量：</a:t>
            </a:r>
            <a:r>
              <a:rPr lang="zh-CN" altLang="en-US" kern="100" dirty="0">
                <a:solidFill>
                  <a:schemeClr val="tx1"/>
                </a:solidFill>
                <a:latin typeface="微软雅黑" panose="020B0503020204020204" pitchFamily="34" charset="-122"/>
                <a:ea typeface="微软雅黑" panose="020B0503020204020204" pitchFamily="34" charset="-122"/>
                <a:sym typeface="+mn-ea"/>
              </a:rPr>
              <a:t>详情图图片清晰可辨、不模糊，不得出现供应商信息（原厂除外）、国网</a:t>
            </a:r>
            <a:r>
              <a:rPr lang="en-US" altLang="zh-CN" kern="100" dirty="0">
                <a:solidFill>
                  <a:schemeClr val="tx1"/>
                </a:solidFill>
                <a:latin typeface="微软雅黑" panose="020B0503020204020204" pitchFamily="34" charset="-122"/>
                <a:ea typeface="微软雅黑" panose="020B0503020204020204" pitchFamily="34" charset="-122"/>
                <a:sym typeface="+mn-ea"/>
              </a:rPr>
              <a:t>logo</a:t>
            </a:r>
            <a:r>
              <a:rPr lang="zh-CN" altLang="en-US" kern="100" dirty="0">
                <a:solidFill>
                  <a:schemeClr val="tx1"/>
                </a:solidFill>
                <a:latin typeface="微软雅黑" panose="020B0503020204020204" pitchFamily="34" charset="-122"/>
                <a:ea typeface="微软雅黑" panose="020B0503020204020204" pitchFamily="34" charset="-122"/>
                <a:sym typeface="+mn-ea"/>
              </a:rPr>
              <a:t>字样、广告法涉及的禁用词汇，个人电话信息、促销打折、积分兑换、赠品、水印、游戏专用、婴儿</a:t>
            </a:r>
            <a:r>
              <a:rPr lang="en-US" altLang="zh-CN" kern="100" dirty="0">
                <a:solidFill>
                  <a:schemeClr val="tx1"/>
                </a:solidFill>
                <a:latin typeface="微软雅黑" panose="020B0503020204020204" pitchFamily="34" charset="-122"/>
                <a:ea typeface="微软雅黑" panose="020B0503020204020204" pitchFamily="34" charset="-122"/>
                <a:sym typeface="+mn-ea"/>
              </a:rPr>
              <a:t>/儿童专用、发货时效性、发票税率等</a:t>
            </a:r>
            <a:r>
              <a:rPr lang="zh-CN" altLang="en-US" kern="100" dirty="0">
                <a:solidFill>
                  <a:schemeClr val="tx1"/>
                </a:solidFill>
                <a:latin typeface="微软雅黑" panose="020B0503020204020204" pitchFamily="34" charset="-122"/>
                <a:ea typeface="微软雅黑" panose="020B0503020204020204" pitchFamily="34" charset="-122"/>
                <a:sym typeface="+mn-ea"/>
              </a:rPr>
              <a:t>信息（注：如果包含婴儿</a:t>
            </a:r>
            <a:r>
              <a:rPr lang="en-US" altLang="zh-CN" kern="100" dirty="0">
                <a:solidFill>
                  <a:schemeClr val="tx1"/>
                </a:solidFill>
                <a:latin typeface="微软雅黑" panose="020B0503020204020204" pitchFamily="34" charset="-122"/>
                <a:ea typeface="微软雅黑" panose="020B0503020204020204" pitchFamily="34" charset="-122"/>
                <a:sym typeface="+mn-ea"/>
              </a:rPr>
              <a:t>/</a:t>
            </a:r>
            <a:r>
              <a:rPr lang="zh-CN" altLang="en-US" kern="100" dirty="0">
                <a:solidFill>
                  <a:schemeClr val="tx1"/>
                </a:solidFill>
                <a:latin typeface="微软雅黑" panose="020B0503020204020204" pitchFamily="34" charset="-122"/>
                <a:ea typeface="微软雅黑" panose="020B0503020204020204" pitchFamily="34" charset="-122"/>
                <a:sym typeface="+mn-ea"/>
              </a:rPr>
              <a:t>儿童适用场景，但并未出现婴儿</a:t>
            </a:r>
            <a:r>
              <a:rPr lang="en-US" altLang="zh-CN" kern="100" dirty="0">
                <a:solidFill>
                  <a:schemeClr val="tx1"/>
                </a:solidFill>
                <a:latin typeface="微软雅黑" panose="020B0503020204020204" pitchFamily="34" charset="-122"/>
                <a:ea typeface="微软雅黑" panose="020B0503020204020204" pitchFamily="34" charset="-122"/>
                <a:sym typeface="+mn-ea"/>
              </a:rPr>
              <a:t>/儿童专用描述，可以审核通过）。可</a:t>
            </a:r>
            <a:r>
              <a:rPr lang="zh-CN" altLang="en-US" kern="100" dirty="0">
                <a:solidFill>
                  <a:schemeClr val="tx1"/>
                </a:solidFill>
                <a:latin typeface="微软雅黑" panose="020B0503020204020204" pitchFamily="34" charset="-122"/>
                <a:ea typeface="微软雅黑" panose="020B0503020204020204" pitchFamily="34" charset="-122"/>
                <a:sym typeface="+mn-ea"/>
              </a:rPr>
              <a:t>以展示有效的官方售前售后服务电话（电话号码需为</a:t>
            </a:r>
            <a:r>
              <a:rPr lang="en-US" altLang="zh-CN" kern="100" dirty="0">
                <a:solidFill>
                  <a:schemeClr val="tx1"/>
                </a:solidFill>
                <a:latin typeface="微软雅黑" panose="020B0503020204020204" pitchFamily="34" charset="-122"/>
                <a:ea typeface="微软雅黑" panose="020B0503020204020204" pitchFamily="34" charset="-122"/>
                <a:sym typeface="+mn-ea"/>
              </a:rPr>
              <a:t>400</a:t>
            </a:r>
            <a:r>
              <a:rPr lang="zh-CN" altLang="en-US" kern="100" dirty="0">
                <a:solidFill>
                  <a:schemeClr val="tx1"/>
                </a:solidFill>
                <a:latin typeface="微软雅黑" panose="020B0503020204020204" pitchFamily="34" charset="-122"/>
                <a:ea typeface="微软雅黑" panose="020B0503020204020204" pitchFamily="34" charset="-122"/>
                <a:sym typeface="+mn-ea"/>
              </a:rPr>
              <a:t>、</a:t>
            </a:r>
            <a:r>
              <a:rPr lang="en-US" altLang="zh-CN" kern="100" dirty="0">
                <a:solidFill>
                  <a:schemeClr val="tx1"/>
                </a:solidFill>
                <a:latin typeface="微软雅黑" panose="020B0503020204020204" pitchFamily="34" charset="-122"/>
                <a:ea typeface="微软雅黑" panose="020B0503020204020204" pitchFamily="34" charset="-122"/>
                <a:sym typeface="+mn-ea"/>
              </a:rPr>
              <a:t>800</a:t>
            </a:r>
            <a:r>
              <a:rPr lang="zh-CN" altLang="en-US" kern="100" dirty="0">
                <a:solidFill>
                  <a:schemeClr val="tx1"/>
                </a:solidFill>
                <a:latin typeface="微软雅黑" panose="020B0503020204020204" pitchFamily="34" charset="-122"/>
                <a:ea typeface="微软雅黑" panose="020B0503020204020204" pitchFamily="34" charset="-122"/>
                <a:sym typeface="+mn-ea"/>
              </a:rPr>
              <a:t>等开头的企业客户服务及</a:t>
            </a:r>
            <a:r>
              <a:rPr lang="zh-CN" altLang="en-US" kern="100" dirty="0">
                <a:solidFill>
                  <a:schemeClr val="tx1"/>
                </a:solidFill>
                <a:latin typeface="微软雅黑" panose="020B0503020204020204" pitchFamily="34" charset="-122"/>
                <a:ea typeface="微软雅黑" panose="020B0503020204020204" pitchFamily="34" charset="-122"/>
                <a:sym typeface="+mn-ea"/>
              </a:rPr>
              <a:t>技术支持的号码，其他电话拒绝）及官方质保年限。</a:t>
            </a:r>
            <a:endParaRPr lang="zh-CN" altLang="en-US" kern="100" dirty="0">
              <a:solidFill>
                <a:schemeClr val="tx1"/>
              </a:solidFill>
              <a:latin typeface="微软雅黑" panose="020B0503020204020204" pitchFamily="34" charset="-122"/>
              <a:ea typeface="微软雅黑" panose="020B0503020204020204" pitchFamily="34" charset="-122"/>
              <a:sym typeface="+mn-ea"/>
            </a:endParaRPr>
          </a:p>
          <a:p>
            <a:pPr marL="285750" indent="-285750" algn="l" fontAlgn="auto">
              <a:lnSpc>
                <a:spcPts val="2500"/>
              </a:lnSpc>
              <a:buFont typeface="Arial" panose="020B0604020202020204" pitchFamily="34" charset="0"/>
              <a:buChar char="•"/>
            </a:pPr>
            <a:r>
              <a:rPr lang="zh-CN" altLang="en-US" kern="100" dirty="0">
                <a:solidFill>
                  <a:schemeClr val="tx1"/>
                </a:solidFill>
                <a:latin typeface="微软雅黑" panose="020B0503020204020204" pitchFamily="34" charset="-122"/>
                <a:ea typeface="微软雅黑" panose="020B0503020204020204" pitchFamily="34" charset="-122"/>
                <a:sym typeface="+mn-ea"/>
              </a:rPr>
              <a:t>标准商品名称与商品详情信息保持一致。商品详情中可描述实际包装规格，销售单位/产品数量必须与标准商品名称保持一致。</a:t>
            </a:r>
            <a:endParaRPr lang="zh-CN" altLang="en-US" kern="100" dirty="0">
              <a:solidFill>
                <a:schemeClr val="tx1"/>
              </a:solidFill>
              <a:latin typeface="微软雅黑" panose="020B0503020204020204" pitchFamily="34" charset="-122"/>
              <a:ea typeface="微软雅黑" panose="020B0503020204020204" pitchFamily="34" charset="-122"/>
              <a:sym typeface="+mn-ea"/>
            </a:endParaRPr>
          </a:p>
          <a:p>
            <a:pPr algn="ctr"/>
            <a:endParaRPr lang="zh-CN" altLang="en-US" kern="100" dirty="0">
              <a:solidFill>
                <a:schemeClr val="tx1"/>
              </a:solidFill>
              <a:latin typeface="微软雅黑" panose="020B0503020204020204" pitchFamily="34" charset="-122"/>
              <a:ea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094264" y="472770"/>
            <a:ext cx="3027680" cy="521970"/>
          </a:xfrm>
          <a:prstGeom prst="rect">
            <a:avLst/>
          </a:prstGeom>
        </p:spPr>
        <p:txBody>
          <a:bodyPr wrap="none">
            <a:spAutoFit/>
          </a:bodyPr>
          <a:lstStyle/>
          <a:p>
            <a:pPr algn="l" defTabSz="914400">
              <a:defRPr/>
            </a:pPr>
            <a:r>
              <a:rPr lang="zh-CN" altLang="en-US" sz="2800" b="1" dirty="0">
                <a:solidFill>
                  <a:srgbClr val="00706B"/>
                </a:solidFill>
                <a:latin typeface="微软雅黑" panose="020B0503020204020204" pitchFamily="34" charset="-122"/>
                <a:ea typeface="微软雅黑" panose="020B0503020204020204" pitchFamily="34" charset="-122"/>
              </a:rPr>
              <a:t>详情图要求及示例</a:t>
            </a:r>
            <a:endParaRPr lang="zh-CN" altLang="en-US" sz="2800" b="1" dirty="0">
              <a:solidFill>
                <a:srgbClr val="00706B"/>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6167755" y="1556385"/>
            <a:ext cx="5438140" cy="441325"/>
          </a:xfrm>
          <a:prstGeom prst="rect">
            <a:avLst/>
          </a:prstGeom>
          <a:noFill/>
        </p:spPr>
        <p:txBody>
          <a:bodyPr wrap="square" rtlCol="0" anchor="t">
            <a:noAutofit/>
          </a:bodyPr>
          <a:p>
            <a:pPr indent="0" algn="l" defTabSz="914400">
              <a:buFont typeface="Wingdings" panose="05000000000000000000" charset="0"/>
              <a:buNone/>
              <a:defRPr/>
            </a:pPr>
            <a:r>
              <a:rPr lang="zh-CN" altLang="en-US" sz="2800" dirty="0">
                <a:solidFill>
                  <a:srgbClr val="FF0000"/>
                </a:solidFill>
                <a:latin typeface="微软雅黑" panose="020B0503020204020204" pitchFamily="34" charset="-122"/>
                <a:ea typeface="微软雅黑" panose="020B0503020204020204" pitchFamily="34" charset="-122"/>
                <a:sym typeface="+mn-ea"/>
              </a:rPr>
              <a:t>错误案例</a:t>
            </a:r>
            <a:r>
              <a:rPr lang="en-US" altLang="zh-CN" sz="2800" dirty="0">
                <a:solidFill>
                  <a:srgbClr val="FF0000"/>
                </a:solidFill>
                <a:latin typeface="微软雅黑" panose="020B0503020204020204" pitchFamily="34" charset="-122"/>
                <a:ea typeface="微软雅黑" panose="020B0503020204020204" pitchFamily="34" charset="-122"/>
                <a:sym typeface="+mn-ea"/>
              </a:rPr>
              <a:t>-</a:t>
            </a:r>
            <a:r>
              <a:rPr lang="zh-CN" altLang="en-US" sz="2800" dirty="0">
                <a:solidFill>
                  <a:srgbClr val="FF0000"/>
                </a:solidFill>
                <a:latin typeface="微软雅黑" panose="020B0503020204020204" pitchFamily="34" charset="-122"/>
                <a:ea typeface="微软雅黑" panose="020B0503020204020204" pitchFamily="34" charset="-122"/>
                <a:sym typeface="+mn-ea"/>
              </a:rPr>
              <a:t>销售规格不符，</a:t>
            </a:r>
            <a:r>
              <a:rPr lang="zh-CN" altLang="en-US" sz="2800">
                <a:solidFill>
                  <a:srgbClr val="FF0000"/>
                </a:solidFill>
                <a:sym typeface="+mn-ea"/>
              </a:rPr>
              <a:t>标准库名称中包装为</a:t>
            </a:r>
            <a:r>
              <a:rPr lang="en-US" altLang="zh-CN" sz="2800">
                <a:solidFill>
                  <a:srgbClr val="FF0000"/>
                </a:solidFill>
                <a:sym typeface="+mn-ea"/>
              </a:rPr>
              <a:t>12</a:t>
            </a:r>
            <a:r>
              <a:rPr lang="zh-CN" altLang="en-US" sz="2800">
                <a:solidFill>
                  <a:srgbClr val="FF0000"/>
                </a:solidFill>
                <a:sym typeface="+mn-ea"/>
              </a:rPr>
              <a:t>支</a:t>
            </a:r>
            <a:r>
              <a:rPr lang="en-US" altLang="zh-CN" sz="2800">
                <a:solidFill>
                  <a:srgbClr val="FF0000"/>
                </a:solidFill>
                <a:sym typeface="+mn-ea"/>
              </a:rPr>
              <a:t>/</a:t>
            </a:r>
            <a:r>
              <a:rPr lang="zh-CN" altLang="en-US" sz="2800">
                <a:solidFill>
                  <a:srgbClr val="FF0000"/>
                </a:solidFill>
                <a:sym typeface="+mn-ea"/>
              </a:rPr>
              <a:t>盒，详情图中包装为</a:t>
            </a:r>
            <a:r>
              <a:rPr lang="en-US" altLang="zh-CN" sz="2800">
                <a:solidFill>
                  <a:srgbClr val="FF0000"/>
                </a:solidFill>
                <a:sym typeface="+mn-ea"/>
              </a:rPr>
              <a:t>1</a:t>
            </a:r>
            <a:r>
              <a:rPr lang="zh-CN" altLang="en-US" sz="2800">
                <a:solidFill>
                  <a:srgbClr val="FF0000"/>
                </a:solidFill>
                <a:sym typeface="+mn-ea"/>
              </a:rPr>
              <a:t>支</a:t>
            </a:r>
            <a:endParaRPr lang="zh-CN" altLang="en-US" sz="2800" dirty="0">
              <a:solidFill>
                <a:srgbClr val="FF0000"/>
              </a:solidFill>
              <a:latin typeface="微软雅黑" panose="020B0503020204020204" pitchFamily="34" charset="-122"/>
              <a:ea typeface="微软雅黑" panose="020B0503020204020204" pitchFamily="34" charset="-122"/>
              <a:sym typeface="+mn-ea"/>
            </a:endParaRPr>
          </a:p>
        </p:txBody>
      </p:sp>
      <p:sp>
        <p:nvSpPr>
          <p:cNvPr id="10" name="文本框 9"/>
          <p:cNvSpPr txBox="1"/>
          <p:nvPr/>
        </p:nvSpPr>
        <p:spPr>
          <a:xfrm>
            <a:off x="6135370" y="2994660"/>
            <a:ext cx="5240020" cy="706755"/>
          </a:xfrm>
          <a:prstGeom prst="rect">
            <a:avLst/>
          </a:prstGeom>
          <a:solidFill>
            <a:schemeClr val="accent4">
              <a:lumMod val="20000"/>
              <a:lumOff val="80000"/>
            </a:schemeClr>
          </a:solidFill>
        </p:spPr>
        <p:txBody>
          <a:bodyPr wrap="square" rtlCol="0" anchor="t">
            <a:spAutoFit/>
          </a:bodyPr>
          <a:p>
            <a:r>
              <a:rPr lang="zh-CN" altLang="en-US" sz="2000">
                <a:solidFill>
                  <a:schemeClr val="tx1"/>
                </a:solidFill>
                <a:latin typeface="+mn-ea"/>
                <a:cs typeface="+mn-ea"/>
              </a:rPr>
              <a:t>商品名称：得力</a:t>
            </a:r>
            <a:r>
              <a:rPr lang="en-US" altLang="zh-CN" sz="2000">
                <a:solidFill>
                  <a:schemeClr val="tx1"/>
                </a:solidFill>
                <a:latin typeface="+mn-ea"/>
                <a:cs typeface="+mn-ea"/>
              </a:rPr>
              <a:t>(deli) 7084 2B </a:t>
            </a:r>
            <a:r>
              <a:rPr lang="zh-CN" altLang="en-US" sz="2000">
                <a:solidFill>
                  <a:schemeClr val="tx1"/>
                </a:solidFill>
                <a:latin typeface="+mn-ea"/>
                <a:cs typeface="+mn-ea"/>
              </a:rPr>
              <a:t>铅笔</a:t>
            </a:r>
            <a:r>
              <a:rPr lang="en-US" altLang="zh-CN" sz="2000">
                <a:solidFill>
                  <a:schemeClr val="tx1"/>
                </a:solidFill>
                <a:latin typeface="+mn-ea"/>
                <a:cs typeface="+mn-ea"/>
              </a:rPr>
              <a:t> </a:t>
            </a:r>
            <a:r>
              <a:rPr lang="en-US" altLang="zh-CN" sz="2000">
                <a:solidFill>
                  <a:srgbClr val="FF0000"/>
                </a:solidFill>
                <a:latin typeface="+mn-ea"/>
                <a:cs typeface="+mn-ea"/>
              </a:rPr>
              <a:t>12.00 </a:t>
            </a:r>
            <a:r>
              <a:rPr lang="zh-CN" altLang="en-US" sz="2000">
                <a:solidFill>
                  <a:srgbClr val="FF0000"/>
                </a:solidFill>
                <a:latin typeface="+mn-ea"/>
                <a:cs typeface="+mn-ea"/>
              </a:rPr>
              <a:t>支</a:t>
            </a:r>
            <a:r>
              <a:rPr lang="en-US" altLang="zh-CN" sz="2000">
                <a:solidFill>
                  <a:srgbClr val="FF0000"/>
                </a:solidFill>
                <a:latin typeface="+mn-ea"/>
                <a:cs typeface="+mn-ea"/>
              </a:rPr>
              <a:t>/</a:t>
            </a:r>
            <a:r>
              <a:rPr lang="zh-CN" altLang="en-US" sz="2000">
                <a:solidFill>
                  <a:srgbClr val="FF0000"/>
                </a:solidFill>
                <a:latin typeface="+mn-ea"/>
                <a:cs typeface="+mn-ea"/>
              </a:rPr>
              <a:t>盒</a:t>
            </a:r>
            <a:r>
              <a:rPr lang="en-US" altLang="zh-CN" sz="2000">
                <a:solidFill>
                  <a:schemeClr val="tx1"/>
                </a:solidFill>
                <a:latin typeface="+mn-ea"/>
                <a:cs typeface="+mn-ea"/>
              </a:rPr>
              <a:t> (</a:t>
            </a:r>
            <a:r>
              <a:rPr lang="zh-CN" altLang="en-US" sz="2000">
                <a:solidFill>
                  <a:schemeClr val="tx1"/>
                </a:solidFill>
                <a:latin typeface="+mn-ea"/>
                <a:cs typeface="+mn-ea"/>
              </a:rPr>
              <a:t>计价单位：盒</a:t>
            </a:r>
            <a:r>
              <a:rPr lang="en-US" altLang="zh-CN" sz="2000">
                <a:solidFill>
                  <a:schemeClr val="tx1"/>
                </a:solidFill>
                <a:latin typeface="+mn-ea"/>
                <a:cs typeface="+mn-ea"/>
              </a:rPr>
              <a:t>)</a:t>
            </a:r>
            <a:endParaRPr lang="en-US" altLang="zh-CN" sz="2000">
              <a:solidFill>
                <a:schemeClr val="tx1"/>
              </a:solidFill>
              <a:latin typeface="+mn-ea"/>
              <a:cs typeface="+mn-ea"/>
            </a:endParaRPr>
          </a:p>
        </p:txBody>
      </p:sp>
      <p:pic>
        <p:nvPicPr>
          <p:cNvPr id="7" name="图片 6"/>
          <p:cNvPicPr>
            <a:picLocks noChangeAspect="1"/>
          </p:cNvPicPr>
          <p:nvPr/>
        </p:nvPicPr>
        <p:blipFill>
          <a:blip r:embed="rId1"/>
          <a:srcRect/>
          <a:stretch>
            <a:fillRect/>
          </a:stretch>
        </p:blipFill>
        <p:spPr>
          <a:xfrm>
            <a:off x="6193790" y="3861435"/>
            <a:ext cx="5180965" cy="2379345"/>
          </a:xfrm>
          <a:prstGeom prst="rect">
            <a:avLst/>
          </a:prstGeom>
          <a:ln>
            <a:solidFill>
              <a:schemeClr val="tx1">
                <a:lumMod val="50000"/>
                <a:lumOff val="50000"/>
              </a:schemeClr>
            </a:solidFill>
          </a:ln>
        </p:spPr>
      </p:pic>
      <p:sp>
        <p:nvSpPr>
          <p:cNvPr id="3" name="文本框 2"/>
          <p:cNvSpPr txBox="1"/>
          <p:nvPr/>
        </p:nvSpPr>
        <p:spPr>
          <a:xfrm>
            <a:off x="98425" y="504825"/>
            <a:ext cx="792480" cy="521970"/>
          </a:xfrm>
          <a:prstGeom prst="rect">
            <a:avLst/>
          </a:prstGeom>
          <a:noFill/>
        </p:spPr>
        <p:txBody>
          <a:bodyPr wrap="square" rtlCol="0" anchor="t">
            <a:spAutoFit/>
          </a:bodyPr>
          <a:p>
            <a:r>
              <a:rPr lang="en-US" altLang="zh-CN" sz="2800" b="1" dirty="0">
                <a:solidFill>
                  <a:schemeClr val="bg1"/>
                </a:solidFill>
                <a:latin typeface="微软雅黑" panose="020B0503020204020204" pitchFamily="34" charset="-122"/>
                <a:ea typeface="微软雅黑" panose="020B0503020204020204" pitchFamily="34" charset="-122"/>
                <a:sym typeface="+mn-ea"/>
              </a:rPr>
              <a:t>2.2</a:t>
            </a:r>
            <a:endParaRPr lang="en-US" altLang="zh-CN" sz="2800" b="1" dirty="0">
              <a:solidFill>
                <a:schemeClr val="bg1"/>
              </a:solidFill>
              <a:latin typeface="微软雅黑" panose="020B0503020204020204" pitchFamily="34" charset="-122"/>
              <a:ea typeface="微软雅黑" panose="020B0503020204020204" pitchFamily="34" charset="-122"/>
              <a:sym typeface="+mn-ea"/>
            </a:endParaRPr>
          </a:p>
        </p:txBody>
      </p:sp>
      <p:pic>
        <p:nvPicPr>
          <p:cNvPr id="11" name="图片 10"/>
          <p:cNvPicPr>
            <a:picLocks noChangeAspect="1"/>
          </p:cNvPicPr>
          <p:nvPr/>
        </p:nvPicPr>
        <p:blipFill>
          <a:blip r:embed="rId2"/>
          <a:stretch>
            <a:fillRect/>
          </a:stretch>
        </p:blipFill>
        <p:spPr>
          <a:xfrm>
            <a:off x="11064875" y="5661890"/>
            <a:ext cx="852170" cy="778510"/>
          </a:xfrm>
          <a:prstGeom prst="rect">
            <a:avLst/>
          </a:prstGeom>
        </p:spPr>
      </p:pic>
      <p:sp>
        <p:nvSpPr>
          <p:cNvPr id="38" name="同侧圆角矩形 42"/>
          <p:cNvSpPr/>
          <p:nvPr/>
        </p:nvSpPr>
        <p:spPr>
          <a:xfrm rot="10800000" flipH="1" flipV="1">
            <a:off x="117475" y="1127760"/>
            <a:ext cx="6033135" cy="5628005"/>
          </a:xfrm>
          <a:prstGeom prst="round2SameRect">
            <a:avLst>
              <a:gd name="adj1" fmla="val 8019"/>
              <a:gd name="adj2" fmla="val 0"/>
            </a:avLst>
          </a:prstGeom>
          <a:gradFill>
            <a:gsLst>
              <a:gs pos="0">
                <a:srgbClr val="48C0DE">
                  <a:alpha val="10000"/>
                  <a:lumMod val="97000"/>
                </a:srgbClr>
              </a:gs>
              <a:gs pos="100000">
                <a:srgbClr val="009488">
                  <a:alpha val="0"/>
                </a:srgbClr>
              </a:gs>
            </a:gsLst>
            <a:lin ang="5400000" scaled="0"/>
          </a:gradFill>
          <a:ln w="12700">
            <a:solidFill>
              <a:schemeClr val="accent1">
                <a:alpha val="4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l" fontAlgn="auto">
              <a:lnSpc>
                <a:spcPts val="2500"/>
              </a:lnSpc>
            </a:pPr>
            <a:r>
              <a:rPr lang="zh-CN" altLang="en-US" b="1" kern="100" dirty="0">
                <a:solidFill>
                  <a:srgbClr val="00706B"/>
                </a:solidFill>
                <a:latin typeface="微软雅黑" panose="020B0503020204020204" pitchFamily="34" charset="-122"/>
                <a:ea typeface="微软雅黑" panose="020B0503020204020204" pitchFamily="34" charset="-122"/>
                <a:sym typeface="+mn-ea"/>
              </a:rPr>
              <a:t>详情图要求：</a:t>
            </a:r>
            <a:endParaRPr lang="zh-CN" altLang="en-US" b="1" kern="100" dirty="0">
              <a:solidFill>
                <a:srgbClr val="00706B"/>
              </a:solidFill>
              <a:latin typeface="微软雅黑" panose="020B0503020204020204" pitchFamily="34" charset="-122"/>
              <a:ea typeface="微软雅黑" panose="020B0503020204020204" pitchFamily="34" charset="-122"/>
              <a:sym typeface="+mn-ea"/>
            </a:endParaRPr>
          </a:p>
          <a:p>
            <a:pPr marL="285750" indent="-285750" algn="l" fontAlgn="auto">
              <a:lnSpc>
                <a:spcPts val="2500"/>
              </a:lnSpc>
              <a:buFont typeface="Arial" panose="020B0604020202020204" pitchFamily="34" charset="0"/>
              <a:buChar char="•"/>
            </a:pPr>
            <a:r>
              <a:rPr lang="zh-CN" altLang="en-US" b="1" kern="100" dirty="0">
                <a:solidFill>
                  <a:schemeClr val="tx1"/>
                </a:solidFill>
                <a:latin typeface="微软雅黑" panose="020B0503020204020204" pitchFamily="34" charset="-122"/>
                <a:ea typeface="微软雅黑" panose="020B0503020204020204" pitchFamily="34" charset="-122"/>
                <a:sym typeface="+mn-ea"/>
              </a:rPr>
              <a:t>详情图数量：</a:t>
            </a:r>
            <a:r>
              <a:rPr lang="zh-CN" altLang="en-US" kern="100" dirty="0">
                <a:solidFill>
                  <a:schemeClr val="tx1"/>
                </a:solidFill>
                <a:latin typeface="微软雅黑" panose="020B0503020204020204" pitchFamily="34" charset="-122"/>
                <a:ea typeface="微软雅黑" panose="020B0503020204020204" pitchFamily="34" charset="-122"/>
                <a:sym typeface="+mn-ea"/>
              </a:rPr>
              <a:t>至少包含</a:t>
            </a:r>
            <a:r>
              <a:rPr lang="en-US" altLang="zh-CN" kern="100" dirty="0">
                <a:solidFill>
                  <a:schemeClr val="tx1"/>
                </a:solidFill>
                <a:latin typeface="微软雅黑" panose="020B0503020204020204" pitchFamily="34" charset="-122"/>
                <a:ea typeface="微软雅黑" panose="020B0503020204020204" pitchFamily="34" charset="-122"/>
                <a:sym typeface="+mn-ea"/>
              </a:rPr>
              <a:t>1</a:t>
            </a:r>
            <a:r>
              <a:rPr lang="zh-CN" altLang="en-US" kern="100" dirty="0">
                <a:solidFill>
                  <a:schemeClr val="tx1"/>
                </a:solidFill>
                <a:latin typeface="微软雅黑" panose="020B0503020204020204" pitchFamily="34" charset="-122"/>
                <a:ea typeface="微软雅黑" panose="020B0503020204020204" pitchFamily="34" charset="-122"/>
                <a:sym typeface="+mn-ea"/>
              </a:rPr>
              <a:t>张商品整体外观图，其中标志灯小类需在详情中必须体现产品实际应用场景图。</a:t>
            </a:r>
            <a:r>
              <a:rPr lang="zh-CN" altLang="en-US" kern="100" dirty="0">
                <a:solidFill>
                  <a:schemeClr val="tx1"/>
                </a:solidFill>
                <a:latin typeface="微软雅黑" panose="020B0503020204020204" pitchFamily="34" charset="-122"/>
                <a:ea typeface="微软雅黑" panose="020B0503020204020204" pitchFamily="34" charset="-122"/>
                <a:sym typeface="+mn-ea"/>
              </a:rPr>
              <a:t>已完成品类研究的小类必填特征项信息必须要在图文详情中体现。</a:t>
            </a:r>
            <a:endParaRPr lang="zh-CN" altLang="en-US" kern="100" dirty="0">
              <a:solidFill>
                <a:schemeClr val="tx1"/>
              </a:solidFill>
              <a:latin typeface="微软雅黑" panose="020B0503020204020204" pitchFamily="34" charset="-122"/>
              <a:ea typeface="微软雅黑" panose="020B0503020204020204" pitchFamily="34" charset="-122"/>
              <a:sym typeface="+mn-ea"/>
            </a:endParaRPr>
          </a:p>
          <a:p>
            <a:pPr marL="285750" indent="-285750" algn="l" fontAlgn="auto">
              <a:lnSpc>
                <a:spcPts val="2500"/>
              </a:lnSpc>
              <a:buFont typeface="Arial" panose="020B0604020202020204" pitchFamily="34" charset="0"/>
              <a:buChar char="•"/>
            </a:pPr>
            <a:r>
              <a:rPr lang="zh-CN" altLang="en-US" b="1" kern="100" dirty="0">
                <a:solidFill>
                  <a:schemeClr val="tx1"/>
                </a:solidFill>
                <a:latin typeface="微软雅黑" panose="020B0503020204020204" pitchFamily="34" charset="-122"/>
                <a:ea typeface="微软雅黑" panose="020B0503020204020204" pitchFamily="34" charset="-122"/>
                <a:sym typeface="+mn-ea"/>
              </a:rPr>
              <a:t>详情图质量：</a:t>
            </a:r>
            <a:r>
              <a:rPr lang="zh-CN" altLang="en-US" kern="100" dirty="0">
                <a:solidFill>
                  <a:schemeClr val="tx1"/>
                </a:solidFill>
                <a:latin typeface="微软雅黑" panose="020B0503020204020204" pitchFamily="34" charset="-122"/>
                <a:ea typeface="微软雅黑" panose="020B0503020204020204" pitchFamily="34" charset="-122"/>
                <a:sym typeface="+mn-ea"/>
              </a:rPr>
              <a:t>详情图图片清晰可辨、不模糊，不得出现供应商信息（原厂除外）、国网</a:t>
            </a:r>
            <a:r>
              <a:rPr lang="en-US" altLang="zh-CN" kern="100" dirty="0">
                <a:solidFill>
                  <a:schemeClr val="tx1"/>
                </a:solidFill>
                <a:latin typeface="微软雅黑" panose="020B0503020204020204" pitchFamily="34" charset="-122"/>
                <a:ea typeface="微软雅黑" panose="020B0503020204020204" pitchFamily="34" charset="-122"/>
                <a:sym typeface="+mn-ea"/>
              </a:rPr>
              <a:t>logo</a:t>
            </a:r>
            <a:r>
              <a:rPr lang="zh-CN" altLang="en-US" kern="100" dirty="0">
                <a:solidFill>
                  <a:schemeClr val="tx1"/>
                </a:solidFill>
                <a:latin typeface="微软雅黑" panose="020B0503020204020204" pitchFamily="34" charset="-122"/>
                <a:ea typeface="微软雅黑" panose="020B0503020204020204" pitchFamily="34" charset="-122"/>
                <a:sym typeface="+mn-ea"/>
              </a:rPr>
              <a:t>字样、广告法涉及的禁用词汇，个人电话信息、促销打折、积分兑换、赠品、水印、游戏专用、婴儿</a:t>
            </a:r>
            <a:r>
              <a:rPr lang="en-US" altLang="zh-CN" kern="100" dirty="0">
                <a:solidFill>
                  <a:schemeClr val="tx1"/>
                </a:solidFill>
                <a:latin typeface="微软雅黑" panose="020B0503020204020204" pitchFamily="34" charset="-122"/>
                <a:ea typeface="微软雅黑" panose="020B0503020204020204" pitchFamily="34" charset="-122"/>
                <a:sym typeface="+mn-ea"/>
              </a:rPr>
              <a:t>/儿童专用、发货时效性、发票税率等</a:t>
            </a:r>
            <a:r>
              <a:rPr lang="zh-CN" altLang="en-US" kern="100" dirty="0">
                <a:solidFill>
                  <a:schemeClr val="tx1"/>
                </a:solidFill>
                <a:latin typeface="微软雅黑" panose="020B0503020204020204" pitchFamily="34" charset="-122"/>
                <a:ea typeface="微软雅黑" panose="020B0503020204020204" pitchFamily="34" charset="-122"/>
                <a:sym typeface="+mn-ea"/>
              </a:rPr>
              <a:t>信息（注：如果包含婴儿</a:t>
            </a:r>
            <a:r>
              <a:rPr lang="en-US" altLang="zh-CN" kern="100" dirty="0">
                <a:solidFill>
                  <a:schemeClr val="tx1"/>
                </a:solidFill>
                <a:latin typeface="微软雅黑" panose="020B0503020204020204" pitchFamily="34" charset="-122"/>
                <a:ea typeface="微软雅黑" panose="020B0503020204020204" pitchFamily="34" charset="-122"/>
                <a:sym typeface="+mn-ea"/>
              </a:rPr>
              <a:t>/</a:t>
            </a:r>
            <a:r>
              <a:rPr lang="zh-CN" altLang="en-US" kern="100" dirty="0">
                <a:solidFill>
                  <a:schemeClr val="tx1"/>
                </a:solidFill>
                <a:latin typeface="微软雅黑" panose="020B0503020204020204" pitchFamily="34" charset="-122"/>
                <a:ea typeface="微软雅黑" panose="020B0503020204020204" pitchFamily="34" charset="-122"/>
                <a:sym typeface="+mn-ea"/>
              </a:rPr>
              <a:t>儿童适用场景，但并未出现婴儿</a:t>
            </a:r>
            <a:r>
              <a:rPr lang="en-US" altLang="zh-CN" kern="100" dirty="0">
                <a:solidFill>
                  <a:schemeClr val="tx1"/>
                </a:solidFill>
                <a:latin typeface="微软雅黑" panose="020B0503020204020204" pitchFamily="34" charset="-122"/>
                <a:ea typeface="微软雅黑" panose="020B0503020204020204" pitchFamily="34" charset="-122"/>
                <a:sym typeface="+mn-ea"/>
              </a:rPr>
              <a:t>/儿童专用描述，可以审核通过）。可</a:t>
            </a:r>
            <a:r>
              <a:rPr lang="zh-CN" altLang="en-US" kern="100" dirty="0">
                <a:solidFill>
                  <a:schemeClr val="tx1"/>
                </a:solidFill>
                <a:latin typeface="微软雅黑" panose="020B0503020204020204" pitchFamily="34" charset="-122"/>
                <a:ea typeface="微软雅黑" panose="020B0503020204020204" pitchFamily="34" charset="-122"/>
                <a:sym typeface="+mn-ea"/>
              </a:rPr>
              <a:t>以展示有效的官方售前售后服务电话（电话号码需为</a:t>
            </a:r>
            <a:r>
              <a:rPr lang="en-US" altLang="zh-CN" kern="100" dirty="0">
                <a:solidFill>
                  <a:schemeClr val="tx1"/>
                </a:solidFill>
                <a:latin typeface="微软雅黑" panose="020B0503020204020204" pitchFamily="34" charset="-122"/>
                <a:ea typeface="微软雅黑" panose="020B0503020204020204" pitchFamily="34" charset="-122"/>
                <a:sym typeface="+mn-ea"/>
              </a:rPr>
              <a:t>400</a:t>
            </a:r>
            <a:r>
              <a:rPr lang="zh-CN" altLang="en-US" kern="100" dirty="0">
                <a:solidFill>
                  <a:schemeClr val="tx1"/>
                </a:solidFill>
                <a:latin typeface="微软雅黑" panose="020B0503020204020204" pitchFamily="34" charset="-122"/>
                <a:ea typeface="微软雅黑" panose="020B0503020204020204" pitchFamily="34" charset="-122"/>
                <a:sym typeface="+mn-ea"/>
              </a:rPr>
              <a:t>、</a:t>
            </a:r>
            <a:r>
              <a:rPr lang="en-US" altLang="zh-CN" kern="100" dirty="0">
                <a:solidFill>
                  <a:schemeClr val="tx1"/>
                </a:solidFill>
                <a:latin typeface="微软雅黑" panose="020B0503020204020204" pitchFamily="34" charset="-122"/>
                <a:ea typeface="微软雅黑" panose="020B0503020204020204" pitchFamily="34" charset="-122"/>
                <a:sym typeface="+mn-ea"/>
              </a:rPr>
              <a:t>800</a:t>
            </a:r>
            <a:r>
              <a:rPr lang="zh-CN" altLang="en-US" kern="100" dirty="0">
                <a:solidFill>
                  <a:schemeClr val="tx1"/>
                </a:solidFill>
                <a:latin typeface="微软雅黑" panose="020B0503020204020204" pitchFamily="34" charset="-122"/>
                <a:ea typeface="微软雅黑" panose="020B0503020204020204" pitchFamily="34" charset="-122"/>
                <a:sym typeface="+mn-ea"/>
              </a:rPr>
              <a:t>等开头的企业客户服务及技术支持的号码，其他电话拒绝）及官方质保年限。</a:t>
            </a:r>
            <a:endParaRPr lang="zh-CN" altLang="en-US" kern="100" dirty="0">
              <a:solidFill>
                <a:schemeClr val="tx1"/>
              </a:solidFill>
              <a:latin typeface="微软雅黑" panose="020B0503020204020204" pitchFamily="34" charset="-122"/>
              <a:ea typeface="微软雅黑" panose="020B0503020204020204" pitchFamily="34" charset="-122"/>
              <a:sym typeface="+mn-ea"/>
            </a:endParaRPr>
          </a:p>
          <a:p>
            <a:pPr marL="285750" indent="-285750" algn="l" fontAlgn="auto">
              <a:lnSpc>
                <a:spcPts val="2500"/>
              </a:lnSpc>
              <a:buFont typeface="Arial" panose="020B0604020202020204" pitchFamily="34" charset="0"/>
              <a:buChar char="•"/>
            </a:pPr>
            <a:r>
              <a:rPr lang="zh-CN" altLang="en-US" kern="100" dirty="0">
                <a:solidFill>
                  <a:schemeClr val="tx1"/>
                </a:solidFill>
                <a:latin typeface="微软雅黑" panose="020B0503020204020204" pitchFamily="34" charset="-122"/>
                <a:ea typeface="微软雅黑" panose="020B0503020204020204" pitchFamily="34" charset="-122"/>
                <a:sym typeface="+mn-ea"/>
              </a:rPr>
              <a:t>标准商品名称与商品详情信息保持一致。商品详情中可描述实际包装规格，销售单位/产品数量必须与标准商品名称保持一致。</a:t>
            </a:r>
            <a:endParaRPr lang="zh-CN" altLang="en-US" kern="100" dirty="0">
              <a:solidFill>
                <a:schemeClr val="tx1"/>
              </a:solidFill>
              <a:highlight>
                <a:srgbClr val="FFFF00"/>
              </a:highlight>
              <a:latin typeface="微软雅黑" panose="020B0503020204020204" pitchFamily="34" charset="-122"/>
              <a:ea typeface="微软雅黑" panose="020B0503020204020204" pitchFamily="34" charset="-122"/>
              <a:sym typeface="+mn-ea"/>
            </a:endParaRPr>
          </a:p>
          <a:p>
            <a:pPr algn="ctr"/>
            <a:endParaRPr lang="zh-CN" altLang="en-US" kern="100" dirty="0">
              <a:solidFill>
                <a:schemeClr val="tx1"/>
              </a:solidFill>
              <a:highlight>
                <a:srgbClr val="FFFF00"/>
              </a:highlight>
              <a:latin typeface="微软雅黑" panose="020B0503020204020204" pitchFamily="34" charset="-122"/>
              <a:ea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2"/>
          <p:cNvSpPr>
            <a:spLocks noChangeArrowheads="1"/>
          </p:cNvSpPr>
          <p:nvPr/>
        </p:nvSpPr>
        <p:spPr bwMode="auto">
          <a:xfrm>
            <a:off x="3119755" y="2190750"/>
            <a:ext cx="9072245" cy="1471930"/>
          </a:xfrm>
          <a:prstGeom prst="rect">
            <a:avLst/>
          </a:prstGeom>
          <a:solidFill>
            <a:schemeClr val="accent1"/>
          </a:solidFill>
          <a:ln w="9525">
            <a:noFill/>
            <a:miter lim="800000"/>
          </a:ln>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2135" b="0" i="0" u="none" strike="noStrike" kern="1200" cap="none" spc="0" normalizeH="0" baseline="0" noProof="0">
              <a:ln>
                <a:noFill/>
              </a:ln>
              <a:solidFill>
                <a:prstClr val="black"/>
              </a:solidFill>
              <a:effectLst/>
              <a:uLnTx/>
              <a:uFillTx/>
              <a:latin typeface="Calibri" panose="020F0502020204030204" pitchFamily="34" charset="0"/>
              <a:ea typeface="微软雅黑" panose="020B0503020204020204" pitchFamily="34" charset="-122"/>
              <a:cs typeface="+mn-cs"/>
            </a:endParaRPr>
          </a:p>
        </p:txBody>
      </p:sp>
      <p:sp>
        <p:nvSpPr>
          <p:cNvPr id="23" name="矩形 22"/>
          <p:cNvSpPr/>
          <p:nvPr/>
        </p:nvSpPr>
        <p:spPr>
          <a:xfrm>
            <a:off x="0" y="2190750"/>
            <a:ext cx="3119755" cy="147193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1473835" rtl="0" eaLnBrk="1" fontAlgn="auto" latinLnBrk="0" hangingPunct="1">
              <a:lnSpc>
                <a:spcPct val="100000"/>
              </a:lnSpc>
              <a:spcBef>
                <a:spcPts val="0"/>
              </a:spcBef>
              <a:spcAft>
                <a:spcPts val="0"/>
              </a:spcAft>
              <a:buClrTx/>
              <a:buSzTx/>
              <a:buFontTx/>
              <a:buNone/>
              <a:defRPr/>
            </a:pPr>
            <a:endParaRPr kumimoji="0" lang="zh-CN" altLang="en-US" sz="2135" b="0" i="0" u="none" strike="noStrike" kern="1200" cap="none" spc="0" normalizeH="0" baseline="0" noProof="0">
              <a:ln>
                <a:noFill/>
              </a:ln>
              <a:solidFill>
                <a:prstClr val="white"/>
              </a:solidFill>
              <a:effectLst/>
              <a:uLnTx/>
              <a:uFillTx/>
              <a:latin typeface="等线" panose="02010600030101010101" charset="-122"/>
              <a:ea typeface="微软雅黑" panose="020B0503020204020204" pitchFamily="34" charset="-122"/>
              <a:cs typeface="+mn-cs"/>
            </a:endParaRPr>
          </a:p>
        </p:txBody>
      </p:sp>
      <p:sp>
        <p:nvSpPr>
          <p:cNvPr id="7" name="TextBox 6"/>
          <p:cNvSpPr txBox="1"/>
          <p:nvPr/>
        </p:nvSpPr>
        <p:spPr>
          <a:xfrm>
            <a:off x="1087513" y="2485013"/>
            <a:ext cx="944880" cy="101473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6000" b="1" i="0" u="none" strike="noStrike" kern="1200" cap="none" spc="0" normalizeH="0" baseline="0" noProof="0" dirty="0">
                <a:ln>
                  <a:noFill/>
                </a:ln>
                <a:solidFill>
                  <a:prstClr val="white"/>
                </a:solidFill>
                <a:effectLst/>
                <a:uLnTx/>
                <a:uFillTx/>
                <a:latin typeface="Impact" panose="020B0806030902050204" pitchFamily="34" charset="0"/>
                <a:ea typeface="微软雅黑" panose="020B0503020204020204" pitchFamily="34" charset="-122"/>
                <a:cs typeface="+mn-cs"/>
              </a:rPr>
              <a:t>三</a:t>
            </a:r>
            <a:endParaRPr kumimoji="0" lang="zh-CN" altLang="en-US" sz="6000" b="1" i="0" u="none" strike="noStrike" kern="1200" cap="none" spc="0" normalizeH="0" baseline="0" noProof="0" dirty="0">
              <a:ln>
                <a:noFill/>
              </a:ln>
              <a:solidFill>
                <a:prstClr val="white"/>
              </a:solidFill>
              <a:effectLst/>
              <a:uLnTx/>
              <a:uFillTx/>
              <a:latin typeface="Impact" panose="020B0806030902050204" pitchFamily="34" charset="0"/>
              <a:ea typeface="微软雅黑" panose="020B0503020204020204" pitchFamily="34" charset="-122"/>
              <a:cs typeface="+mn-cs"/>
            </a:endParaRPr>
          </a:p>
        </p:txBody>
      </p:sp>
      <p:sp>
        <p:nvSpPr>
          <p:cNvPr id="3" name="文本框 2"/>
          <p:cNvSpPr txBox="1"/>
          <p:nvPr/>
        </p:nvSpPr>
        <p:spPr>
          <a:xfrm>
            <a:off x="3495675" y="2204085"/>
            <a:ext cx="7753350" cy="1245235"/>
          </a:xfrm>
          <a:prstGeom prst="rect">
            <a:avLst/>
          </a:prstGeom>
          <a:noFill/>
        </p:spPr>
        <p:txBody>
          <a:bodyPr wrap="square" rtlCol="0">
            <a:spAutoFit/>
          </a:bodyPr>
          <a:p>
            <a:pPr indent="0">
              <a:lnSpc>
                <a:spcPct val="150000"/>
              </a:lnSpc>
              <a:buFont typeface="Wingdings" panose="05000000000000000000" pitchFamily="2" charset="2"/>
              <a:buNone/>
            </a:pPr>
            <a:r>
              <a:rPr lang="zh-CN" altLang="en-US" sz="5000" b="1" dirty="0">
                <a:solidFill>
                  <a:schemeClr val="bg1"/>
                </a:solidFill>
                <a:latin typeface="微软雅黑" panose="020B0503020204020204" pitchFamily="34" charset="-122"/>
                <a:ea typeface="微软雅黑" panose="020B0503020204020204" pitchFamily="34" charset="-122"/>
                <a:sym typeface="+mn-ea"/>
              </a:rPr>
              <a:t>外部链接提报要求</a:t>
            </a:r>
            <a:r>
              <a:rPr lang="en-US" altLang="zh-CN" sz="3200" dirty="0">
                <a:solidFill>
                  <a:schemeClr val="bg1"/>
                </a:solidFill>
              </a:rPr>
              <a:t>                     </a:t>
            </a:r>
            <a:endParaRPr lang="zh-CN" altLang="en-US" sz="3200" dirty="0">
              <a:solidFill>
                <a:schemeClr val="bg1"/>
              </a:solidFill>
              <a:sym typeface="+mn-ea"/>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同侧圆角矩形 42"/>
          <p:cNvSpPr/>
          <p:nvPr/>
        </p:nvSpPr>
        <p:spPr>
          <a:xfrm rot="10800000" flipH="1" flipV="1">
            <a:off x="407670" y="1341120"/>
            <a:ext cx="11069955" cy="4974590"/>
          </a:xfrm>
          <a:prstGeom prst="round2SameRect">
            <a:avLst>
              <a:gd name="adj1" fmla="val 8019"/>
              <a:gd name="adj2" fmla="val 0"/>
            </a:avLst>
          </a:prstGeom>
          <a:gradFill>
            <a:gsLst>
              <a:gs pos="0">
                <a:srgbClr val="48C0DE">
                  <a:alpha val="10000"/>
                  <a:lumMod val="97000"/>
                </a:srgbClr>
              </a:gs>
              <a:gs pos="100000">
                <a:srgbClr val="009488">
                  <a:alpha val="0"/>
                </a:srgbClr>
              </a:gs>
            </a:gsLst>
            <a:lin ang="5400000" scaled="0"/>
          </a:gradFill>
          <a:ln w="12700">
            <a:solidFill>
              <a:schemeClr val="accent1">
                <a:alpha val="4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l">
              <a:lnSpc>
                <a:spcPct val="120000"/>
              </a:lnSpc>
            </a:pPr>
            <a:r>
              <a:rPr lang="en-US" altLang="zh-CN" b="1" kern="100" dirty="0">
                <a:solidFill>
                  <a:schemeClr val="tx1"/>
                </a:solidFill>
                <a:latin typeface="微软雅黑" panose="020B0503020204020204" pitchFamily="34" charset="-122"/>
                <a:ea typeface="微软雅黑" panose="020B0503020204020204" pitchFamily="34" charset="-122"/>
                <a:sym typeface="+mn-ea"/>
              </a:rPr>
              <a:t>1.</a:t>
            </a:r>
            <a:r>
              <a:rPr lang="zh-CN" altLang="en-US" b="1" kern="100" dirty="0">
                <a:solidFill>
                  <a:schemeClr val="tx1"/>
                </a:solidFill>
                <a:latin typeface="微软雅黑" panose="020B0503020204020204" pitchFamily="34" charset="-122"/>
                <a:ea typeface="微软雅黑" panose="020B0503020204020204" pitchFamily="34" charset="-122"/>
                <a:sym typeface="+mn-ea"/>
              </a:rPr>
              <a:t>链接数量及店铺类型：</a:t>
            </a:r>
            <a:r>
              <a:rPr lang="zh-CN" altLang="en-US" kern="100" dirty="0">
                <a:solidFill>
                  <a:schemeClr val="tx1"/>
                </a:solidFill>
                <a:latin typeface="微软雅黑" panose="020B0503020204020204" pitchFamily="34" charset="-122"/>
                <a:ea typeface="微软雅黑" panose="020B0503020204020204" pitchFamily="34" charset="-122"/>
                <a:sym typeface="+mn-ea"/>
              </a:rPr>
              <a:t>据社会同款商品销售情况，将所有物资小类分为 A、B、C、D、E 五个类别（详见指南）分别设定外部链接规则。对“低压电器”“办公类用品”2 个大类下共计 18 个小类，可提供震坤行、西域供应链平台中相应商品的外部链接，本批次不接受国美平台链接；要求具有</a:t>
            </a:r>
            <a:r>
              <a:rPr lang="zh-CN" altLang="en-US" kern="100" dirty="0">
                <a:solidFill>
                  <a:schemeClr val="tx1"/>
                </a:solidFill>
                <a:latin typeface="微软雅黑" panose="020B0503020204020204" pitchFamily="34" charset="-122"/>
                <a:ea typeface="微软雅黑" panose="020B0503020204020204" pitchFamily="34" charset="-122"/>
                <a:sym typeface="+mn-ea"/>
              </a:rPr>
              <a:t>两条链接的，链接不可为同一店铺</a:t>
            </a:r>
            <a:r>
              <a:rPr lang="zh-CN" altLang="en-US" kern="100" dirty="0">
                <a:solidFill>
                  <a:schemeClr val="tx1"/>
                </a:solidFill>
                <a:latin typeface="微软雅黑" panose="020B0503020204020204" pitchFamily="34" charset="-122"/>
                <a:ea typeface="微软雅黑" panose="020B0503020204020204" pitchFamily="34" charset="-122"/>
                <a:sym typeface="+mn-ea"/>
              </a:rPr>
              <a:t>。</a:t>
            </a:r>
            <a:endParaRPr lang="zh-CN" altLang="en-US" kern="100" dirty="0">
              <a:solidFill>
                <a:schemeClr val="tx1"/>
              </a:solidFill>
              <a:latin typeface="微软雅黑" panose="020B0503020204020204" pitchFamily="34" charset="-122"/>
              <a:ea typeface="微软雅黑" panose="020B0503020204020204" pitchFamily="34" charset="-122"/>
              <a:sym typeface="+mn-ea"/>
            </a:endParaRPr>
          </a:p>
          <a:p>
            <a:pPr algn="l">
              <a:lnSpc>
                <a:spcPct val="120000"/>
              </a:lnSpc>
            </a:pPr>
            <a:endParaRPr lang="zh-CN" altLang="en-US" kern="100" dirty="0">
              <a:solidFill>
                <a:schemeClr val="tx1"/>
              </a:solidFill>
              <a:latin typeface="微软雅黑" panose="020B0503020204020204" pitchFamily="34" charset="-122"/>
              <a:ea typeface="微软雅黑" panose="020B0503020204020204" pitchFamily="34" charset="-122"/>
              <a:sym typeface="+mn-ea"/>
            </a:endParaRPr>
          </a:p>
          <a:p>
            <a:pPr algn="l">
              <a:lnSpc>
                <a:spcPct val="120000"/>
              </a:lnSpc>
            </a:pPr>
            <a:endParaRPr lang="zh-CN" altLang="en-US" kern="100" dirty="0">
              <a:solidFill>
                <a:schemeClr val="tx1"/>
              </a:solidFill>
              <a:latin typeface="微软雅黑" panose="020B0503020204020204" pitchFamily="34" charset="-122"/>
              <a:ea typeface="微软雅黑" panose="020B0503020204020204" pitchFamily="34" charset="-122"/>
              <a:sym typeface="+mn-ea"/>
            </a:endParaRPr>
          </a:p>
          <a:p>
            <a:pPr algn="l">
              <a:lnSpc>
                <a:spcPct val="120000"/>
              </a:lnSpc>
            </a:pPr>
            <a:endParaRPr lang="zh-CN" altLang="en-US" kern="100" dirty="0">
              <a:solidFill>
                <a:schemeClr val="tx1"/>
              </a:solidFill>
              <a:latin typeface="微软雅黑" panose="020B0503020204020204" pitchFamily="34" charset="-122"/>
              <a:ea typeface="微软雅黑" panose="020B0503020204020204" pitchFamily="34" charset="-122"/>
              <a:sym typeface="+mn-ea"/>
            </a:endParaRPr>
          </a:p>
          <a:p>
            <a:pPr algn="l">
              <a:lnSpc>
                <a:spcPct val="120000"/>
              </a:lnSpc>
            </a:pPr>
            <a:endParaRPr lang="zh-CN" altLang="en-US" kern="100" dirty="0">
              <a:solidFill>
                <a:schemeClr val="tx1"/>
              </a:solidFill>
              <a:latin typeface="微软雅黑" panose="020B0503020204020204" pitchFamily="34" charset="-122"/>
              <a:ea typeface="微软雅黑" panose="020B0503020204020204" pitchFamily="34" charset="-122"/>
              <a:sym typeface="+mn-ea"/>
            </a:endParaRPr>
          </a:p>
          <a:p>
            <a:pPr algn="l">
              <a:lnSpc>
                <a:spcPct val="120000"/>
              </a:lnSpc>
            </a:pPr>
            <a:endParaRPr lang="zh-CN" altLang="en-US" kern="100" dirty="0">
              <a:solidFill>
                <a:schemeClr val="tx1"/>
              </a:solidFill>
              <a:latin typeface="微软雅黑" panose="020B0503020204020204" pitchFamily="34" charset="-122"/>
              <a:ea typeface="微软雅黑" panose="020B0503020204020204" pitchFamily="34" charset="-122"/>
              <a:sym typeface="+mn-ea"/>
            </a:endParaRPr>
          </a:p>
          <a:p>
            <a:pPr algn="l">
              <a:lnSpc>
                <a:spcPct val="120000"/>
              </a:lnSpc>
            </a:pPr>
            <a:endParaRPr lang="zh-CN" altLang="en-US" kern="100" dirty="0">
              <a:solidFill>
                <a:schemeClr val="tx1"/>
              </a:solidFill>
              <a:latin typeface="微软雅黑" panose="020B0503020204020204" pitchFamily="34" charset="-122"/>
              <a:ea typeface="微软雅黑" panose="020B0503020204020204" pitchFamily="34" charset="-122"/>
              <a:sym typeface="+mn-ea"/>
            </a:endParaRPr>
          </a:p>
          <a:p>
            <a:pPr algn="l">
              <a:lnSpc>
                <a:spcPct val="120000"/>
              </a:lnSpc>
            </a:pPr>
            <a:r>
              <a:rPr lang="zh-CN" altLang="en-US" b="1" kern="100" dirty="0">
                <a:solidFill>
                  <a:schemeClr val="tx1"/>
                </a:solidFill>
                <a:latin typeface="微软雅黑" panose="020B0503020204020204" pitchFamily="34" charset="-122"/>
                <a:ea typeface="微软雅黑" panose="020B0503020204020204" pitchFamily="34" charset="-122"/>
                <a:sym typeface="+mn-ea"/>
              </a:rPr>
              <a:t>2.链接销量及评价：</a:t>
            </a:r>
            <a:r>
              <a:rPr lang="zh-CN" altLang="en-US" kern="100" dirty="0">
                <a:solidFill>
                  <a:schemeClr val="tx1"/>
                </a:solidFill>
                <a:latin typeface="微软雅黑" panose="020B0503020204020204" pitchFamily="34" charset="-122"/>
                <a:ea typeface="微软雅黑" panose="020B0503020204020204" pitchFamily="34" charset="-122"/>
                <a:sym typeface="+mn-ea"/>
              </a:rPr>
              <a:t>外链商品型号等与标准库一致，为同款商品；销量及评价数量符合3</a:t>
            </a:r>
            <a:r>
              <a:rPr lang="en-US" altLang="zh-CN" kern="100" dirty="0">
                <a:solidFill>
                  <a:schemeClr val="tx1"/>
                </a:solidFill>
                <a:latin typeface="微软雅黑" panose="020B0503020204020204" pitchFamily="34" charset="-122"/>
                <a:ea typeface="微软雅黑" panose="020B0503020204020204" pitchFamily="34" charset="-122"/>
                <a:sym typeface="+mn-ea"/>
              </a:rPr>
              <a:t>5</a:t>
            </a:r>
            <a:r>
              <a:rPr lang="zh-CN" altLang="en-US" kern="100" dirty="0">
                <a:solidFill>
                  <a:schemeClr val="tx1"/>
                </a:solidFill>
                <a:latin typeface="微软雅黑" panose="020B0503020204020204" pitchFamily="34" charset="-122"/>
                <a:ea typeface="微软雅黑" panose="020B0503020204020204" pitchFamily="34" charset="-122"/>
                <a:sym typeface="+mn-ea"/>
              </a:rPr>
              <a:t>版指南要求；（需要注意外链计价单位转化系数=外部/专区）。</a:t>
            </a:r>
            <a:endParaRPr lang="zh-CN" altLang="en-US" b="1" kern="100" dirty="0">
              <a:latin typeface="Calibri" panose="020F0502020204030204" pitchFamily="34" charset="0"/>
              <a:ea typeface="微软雅黑" panose="020B0503020204020204" pitchFamily="34" charset="-122"/>
            </a:endParaRPr>
          </a:p>
          <a:p>
            <a:pPr algn="l">
              <a:lnSpc>
                <a:spcPct val="120000"/>
              </a:lnSpc>
            </a:pPr>
            <a:endParaRPr lang="zh-CN" altLang="en-US" kern="100" dirty="0">
              <a:solidFill>
                <a:schemeClr val="tx1"/>
              </a:solidFill>
              <a:latin typeface="微软雅黑" panose="020B0503020204020204" pitchFamily="34" charset="-122"/>
              <a:ea typeface="微软雅黑" panose="020B0503020204020204" pitchFamily="34" charset="-122"/>
            </a:endParaRPr>
          </a:p>
          <a:p>
            <a:pPr algn="l">
              <a:lnSpc>
                <a:spcPct val="120000"/>
              </a:lnSpc>
            </a:pPr>
            <a:endParaRPr lang="zh-CN">
              <a:solidFill>
                <a:srgbClr val="FF0000"/>
              </a:solidFill>
            </a:endParaRPr>
          </a:p>
        </p:txBody>
      </p:sp>
      <p:sp>
        <p:nvSpPr>
          <p:cNvPr id="2" name="文本框 1"/>
          <p:cNvSpPr txBox="1"/>
          <p:nvPr/>
        </p:nvSpPr>
        <p:spPr>
          <a:xfrm>
            <a:off x="98425" y="504825"/>
            <a:ext cx="792480" cy="521970"/>
          </a:xfrm>
          <a:prstGeom prst="rect">
            <a:avLst/>
          </a:prstGeom>
          <a:noFill/>
        </p:spPr>
        <p:txBody>
          <a:bodyPr wrap="square" rtlCol="0" anchor="t">
            <a:spAutoFit/>
          </a:bodyPr>
          <a:p>
            <a:r>
              <a:rPr lang="en-US" altLang="zh-CN" sz="2800" b="1" dirty="0">
                <a:solidFill>
                  <a:schemeClr val="bg1"/>
                </a:solidFill>
                <a:latin typeface="微软雅黑" panose="020B0503020204020204" pitchFamily="34" charset="-122"/>
                <a:ea typeface="微软雅黑" panose="020B0503020204020204" pitchFamily="34" charset="-122"/>
                <a:sym typeface="+mn-ea"/>
              </a:rPr>
              <a:t>3.1</a:t>
            </a:r>
            <a:endParaRPr lang="en-US" altLang="zh-CN" sz="2800" b="1" dirty="0">
              <a:solidFill>
                <a:schemeClr val="bg1"/>
              </a:solidFill>
              <a:latin typeface="微软雅黑" panose="020B0503020204020204" pitchFamily="34" charset="-122"/>
              <a:ea typeface="微软雅黑" panose="020B0503020204020204" pitchFamily="34" charset="-122"/>
              <a:sym typeface="+mn-ea"/>
            </a:endParaRPr>
          </a:p>
        </p:txBody>
      </p:sp>
      <p:sp>
        <p:nvSpPr>
          <p:cNvPr id="3" name="矩形 2"/>
          <p:cNvSpPr/>
          <p:nvPr/>
        </p:nvSpPr>
        <p:spPr>
          <a:xfrm>
            <a:off x="1094264" y="472770"/>
            <a:ext cx="3383280" cy="521970"/>
          </a:xfrm>
          <a:prstGeom prst="rect">
            <a:avLst/>
          </a:prstGeom>
        </p:spPr>
        <p:txBody>
          <a:bodyPr wrap="none">
            <a:spAutoFit/>
          </a:bodyPr>
          <a:p>
            <a:pPr algn="l" defTabSz="914400">
              <a:defRPr/>
            </a:pPr>
            <a:r>
              <a:rPr lang="zh-CN" altLang="en-US" sz="2800" b="1" dirty="0">
                <a:solidFill>
                  <a:srgbClr val="00706B"/>
                </a:solidFill>
                <a:latin typeface="微软雅黑" panose="020B0503020204020204" pitchFamily="34" charset="-122"/>
                <a:ea typeface="微软雅黑" panose="020B0503020204020204" pitchFamily="34" charset="-122"/>
                <a:sym typeface="+mn-ea"/>
              </a:rPr>
              <a:t>外部链接要求及示例</a:t>
            </a:r>
            <a:endParaRPr lang="zh-CN" altLang="en-US" sz="2800" b="1" dirty="0">
              <a:solidFill>
                <a:srgbClr val="00706B"/>
              </a:solidFill>
              <a:latin typeface="微软雅黑" panose="020B0503020204020204" pitchFamily="34" charset="-122"/>
              <a:ea typeface="微软雅黑" panose="020B0503020204020204" pitchFamily="34" charset="-122"/>
            </a:endParaRPr>
          </a:p>
        </p:txBody>
      </p:sp>
      <p:graphicFrame>
        <p:nvGraphicFramePr>
          <p:cNvPr id="4" name="表格 3"/>
          <p:cNvGraphicFramePr/>
          <p:nvPr>
            <p:custDataLst>
              <p:tags r:id="rId1"/>
            </p:custDataLst>
          </p:nvPr>
        </p:nvGraphicFramePr>
        <p:xfrm>
          <a:off x="839470" y="3068955"/>
          <a:ext cx="9752965" cy="1741170"/>
        </p:xfrm>
        <a:graphic>
          <a:graphicData uri="http://schemas.openxmlformats.org/drawingml/2006/table">
            <a:tbl>
              <a:tblPr/>
              <a:tblGrid>
                <a:gridCol w="1804035"/>
                <a:gridCol w="1377315"/>
                <a:gridCol w="1050290"/>
                <a:gridCol w="1073785"/>
                <a:gridCol w="1233170"/>
                <a:gridCol w="1401445"/>
                <a:gridCol w="1812925"/>
              </a:tblGrid>
              <a:tr h="224155">
                <a:tc>
                  <a:txBody>
                    <a:bodyPr/>
                    <a:p>
                      <a:pPr marL="0" indent="0" algn="ctr">
                        <a:spcBef>
                          <a:spcPct val="0"/>
                        </a:spcBef>
                        <a:spcAft>
                          <a:spcPct val="0"/>
                        </a:spcAft>
                      </a:pPr>
                      <a:r>
                        <a:rPr lang="zh-CN" sz="1200" b="1">
                          <a:solidFill>
                            <a:srgbClr val="000000"/>
                          </a:solidFill>
                          <a:latin typeface="方正仿宋_GB2312" panose="02000000000000000000" charset="-122"/>
                          <a:ea typeface="方正仿宋_GB2312" panose="02000000000000000000" charset="-122"/>
                        </a:rPr>
                        <a:t>物资分类</a:t>
                      </a:r>
                      <a:endParaRPr lang="zh-CN" sz="1200" b="1">
                        <a:solidFill>
                          <a:srgbClr val="000000"/>
                        </a:solidFill>
                        <a:latin typeface="方正仿宋_GB2312" panose="02000000000000000000" charset="-122"/>
                        <a:ea typeface="方正仿宋_GB2312" panose="02000000000000000000" charset="-122"/>
                      </a:endParaRPr>
                    </a:p>
                  </a:txBody>
                  <a:tcPr marL="68580" marR="68580" marT="0" marB="0" anchor="ctr" anchorCtr="0">
                    <a:lnL>
                      <a:noFill/>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ctr">
                        <a:spcBef>
                          <a:spcPct val="0"/>
                        </a:spcBef>
                        <a:spcAft>
                          <a:spcPct val="0"/>
                        </a:spcAft>
                      </a:pPr>
                      <a:r>
                        <a:rPr lang="en-US" altLang="zh-CN" sz="1200" b="1">
                          <a:solidFill>
                            <a:srgbClr val="000000"/>
                          </a:solidFill>
                          <a:latin typeface="方正仿宋_GB2312" panose="02000000000000000000" charset="-122"/>
                          <a:ea typeface="方正仿宋_GB2312" panose="02000000000000000000" charset="-122"/>
                        </a:rPr>
                        <a:t>A</a:t>
                      </a:r>
                      <a:r>
                        <a:rPr lang="zh-CN" altLang="en-US" sz="1200" b="1">
                          <a:solidFill>
                            <a:srgbClr val="000000"/>
                          </a:solidFill>
                          <a:latin typeface="方正仿宋_GB2312" panose="02000000000000000000" charset="-122"/>
                          <a:ea typeface="方正仿宋_GB2312" panose="02000000000000000000" charset="-122"/>
                        </a:rPr>
                        <a:t>类</a:t>
                      </a:r>
                      <a:endParaRPr lang="zh-CN" altLang="en-US" sz="1200" b="1">
                        <a:solidFill>
                          <a:srgbClr val="000000"/>
                        </a:solidFill>
                        <a:latin typeface="方正仿宋_GB2312" panose="02000000000000000000" charset="-122"/>
                        <a:ea typeface="方正仿宋_GB2312" panose="02000000000000000000"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gridSpan="2">
                  <a:txBody>
                    <a:bodyPr/>
                    <a:p>
                      <a:pPr marL="0" indent="0" algn="ctr">
                        <a:spcBef>
                          <a:spcPct val="0"/>
                        </a:spcBef>
                        <a:spcAft>
                          <a:spcPct val="0"/>
                        </a:spcAft>
                      </a:pPr>
                      <a:r>
                        <a:rPr lang="en-US" altLang="zh-CN" sz="1200" b="1">
                          <a:solidFill>
                            <a:srgbClr val="000000"/>
                          </a:solidFill>
                          <a:latin typeface="方正仿宋_GB2312" panose="02000000000000000000" charset="-122"/>
                          <a:ea typeface="方正仿宋_GB2312" panose="02000000000000000000" charset="-122"/>
                        </a:rPr>
                        <a:t>B</a:t>
                      </a:r>
                      <a:r>
                        <a:rPr lang="zh-CN" altLang="en-US" sz="1200" b="1">
                          <a:solidFill>
                            <a:srgbClr val="000000"/>
                          </a:solidFill>
                          <a:latin typeface="方正仿宋_GB2312" panose="02000000000000000000" charset="-122"/>
                          <a:ea typeface="方正仿宋_GB2312" panose="02000000000000000000" charset="-122"/>
                        </a:rPr>
                        <a:t>类</a:t>
                      </a:r>
                      <a:endParaRPr lang="zh-CN" altLang="en-US" sz="1200" b="1">
                        <a:solidFill>
                          <a:srgbClr val="000000"/>
                        </a:solidFill>
                        <a:latin typeface="方正仿宋_GB2312" panose="02000000000000000000" charset="-122"/>
                        <a:ea typeface="方正仿宋_GB2312" panose="02000000000000000000"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hMerge="1">
                  <a:tcPr>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tcPr>
                </a:tc>
                <a:tc>
                  <a:txBody>
                    <a:bodyPr/>
                    <a:p>
                      <a:pPr marL="0" indent="0" algn="ctr">
                        <a:spcBef>
                          <a:spcPct val="0"/>
                        </a:spcBef>
                        <a:spcAft>
                          <a:spcPct val="0"/>
                        </a:spcAft>
                      </a:pPr>
                      <a:r>
                        <a:rPr lang="en-US" altLang="zh-CN" sz="1200" b="1">
                          <a:solidFill>
                            <a:srgbClr val="000000"/>
                          </a:solidFill>
                          <a:latin typeface="方正仿宋_GB2312" panose="02000000000000000000" charset="-122"/>
                          <a:ea typeface="方正仿宋_GB2312" panose="02000000000000000000" charset="-122"/>
                        </a:rPr>
                        <a:t>C</a:t>
                      </a:r>
                      <a:r>
                        <a:rPr lang="zh-CN" sz="1200" b="1">
                          <a:solidFill>
                            <a:srgbClr val="000000"/>
                          </a:solidFill>
                          <a:latin typeface="方正仿宋_GB2312" panose="02000000000000000000" charset="-122"/>
                          <a:ea typeface="方正仿宋_GB2312" panose="02000000000000000000" charset="-122"/>
                        </a:rPr>
                        <a:t>类</a:t>
                      </a:r>
                      <a:endParaRPr lang="zh-CN" sz="1200" b="1">
                        <a:solidFill>
                          <a:srgbClr val="000000"/>
                        </a:solidFill>
                        <a:latin typeface="方正仿宋_GB2312" panose="02000000000000000000" charset="-122"/>
                        <a:ea typeface="方正仿宋_GB2312" panose="02000000000000000000"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ctr">
                        <a:spcBef>
                          <a:spcPct val="0"/>
                        </a:spcBef>
                        <a:spcAft>
                          <a:spcPct val="0"/>
                        </a:spcAft>
                      </a:pPr>
                      <a:r>
                        <a:rPr lang="en-US" altLang="zh-CN" sz="1200" b="1">
                          <a:solidFill>
                            <a:srgbClr val="000000"/>
                          </a:solidFill>
                          <a:latin typeface="方正仿宋_GB2312" panose="02000000000000000000" charset="-122"/>
                          <a:ea typeface="方正仿宋_GB2312" panose="02000000000000000000" charset="-122"/>
                        </a:rPr>
                        <a:t>D</a:t>
                      </a:r>
                      <a:r>
                        <a:rPr lang="zh-CN" sz="1200" b="1">
                          <a:solidFill>
                            <a:srgbClr val="000000"/>
                          </a:solidFill>
                          <a:latin typeface="方正仿宋_GB2312" panose="02000000000000000000" charset="-122"/>
                          <a:ea typeface="方正仿宋_GB2312" panose="02000000000000000000" charset="-122"/>
                        </a:rPr>
                        <a:t>类</a:t>
                      </a:r>
                      <a:endParaRPr lang="zh-CN" sz="1200" b="1">
                        <a:solidFill>
                          <a:srgbClr val="000000"/>
                        </a:solidFill>
                        <a:latin typeface="方正仿宋_GB2312" panose="02000000000000000000" charset="-122"/>
                        <a:ea typeface="方正仿宋_GB2312" panose="02000000000000000000"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ctr">
                        <a:spcBef>
                          <a:spcPct val="0"/>
                        </a:spcBef>
                        <a:spcAft>
                          <a:spcPct val="0"/>
                        </a:spcAft>
                      </a:pPr>
                      <a:r>
                        <a:rPr lang="en-US" altLang="zh-CN" sz="1200" b="1">
                          <a:solidFill>
                            <a:srgbClr val="000000"/>
                          </a:solidFill>
                          <a:latin typeface="方正仿宋_GB2312" panose="02000000000000000000" charset="-122"/>
                          <a:ea typeface="方正仿宋_GB2312" panose="02000000000000000000" charset="-122"/>
                        </a:rPr>
                        <a:t>E</a:t>
                      </a:r>
                      <a:r>
                        <a:rPr lang="zh-CN" altLang="en-US" sz="1200" b="1">
                          <a:solidFill>
                            <a:srgbClr val="000000"/>
                          </a:solidFill>
                          <a:latin typeface="方正仿宋_GB2312" panose="02000000000000000000" charset="-122"/>
                          <a:ea typeface="方正仿宋_GB2312" panose="02000000000000000000" charset="-122"/>
                        </a:rPr>
                        <a:t>类</a:t>
                      </a:r>
                      <a:endParaRPr lang="zh-CN" altLang="en-US" sz="1200" b="1">
                        <a:solidFill>
                          <a:srgbClr val="000000"/>
                        </a:solidFill>
                        <a:latin typeface="方正仿宋_GB2312" panose="02000000000000000000" charset="-122"/>
                        <a:ea typeface="方正仿宋_GB2312" panose="02000000000000000000" charset="-122"/>
                      </a:endParaRPr>
                    </a:p>
                  </a:txBody>
                  <a:tcPr marL="68580" marR="68580" marT="0" marB="0" anchor="ctr" anchorCtr="0">
                    <a:lnL w="6350" cap="flat" cmpd="sng">
                      <a:solidFill>
                        <a:srgbClr val="000008"/>
                      </a:solidFill>
                      <a:prstDash val="solid"/>
                      <a:headEnd type="none" w="med" len="med"/>
                      <a:tailEnd type="none" w="med" len="med"/>
                    </a:lnL>
                    <a:lnR>
                      <a:noFill/>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r>
              <a:tr h="224790">
                <a:tc>
                  <a:txBody>
                    <a:bodyPr/>
                    <a:p>
                      <a:pPr marL="0" indent="0" algn="ctr">
                        <a:spcBef>
                          <a:spcPct val="0"/>
                        </a:spcBef>
                        <a:spcAft>
                          <a:spcPct val="0"/>
                        </a:spcAft>
                      </a:pPr>
                      <a:r>
                        <a:rPr lang="zh-CN" sz="1200" b="1">
                          <a:solidFill>
                            <a:srgbClr val="000000"/>
                          </a:solidFill>
                          <a:latin typeface="方正仿宋_GB2312" panose="02000000000000000000" charset="-122"/>
                          <a:ea typeface="方正仿宋_GB2312" panose="02000000000000000000" charset="-122"/>
                        </a:rPr>
                        <a:t>链接数量</a:t>
                      </a:r>
                      <a:endParaRPr lang="zh-CN" sz="1200" b="1">
                        <a:solidFill>
                          <a:srgbClr val="000000"/>
                        </a:solidFill>
                        <a:latin typeface="方正仿宋_GB2312" panose="02000000000000000000" charset="-122"/>
                        <a:ea typeface="方正仿宋_GB2312" panose="02000000000000000000" charset="-122"/>
                      </a:endParaRPr>
                    </a:p>
                  </a:txBody>
                  <a:tcPr marL="68580" marR="68580" marT="0" marB="0" anchor="ctr" anchorCtr="0">
                    <a:lnL>
                      <a:noFill/>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ctr">
                        <a:spcBef>
                          <a:spcPct val="0"/>
                        </a:spcBef>
                        <a:spcAft>
                          <a:spcPct val="0"/>
                        </a:spcAft>
                      </a:pPr>
                      <a:r>
                        <a:rPr lang="en-US" altLang="zh-CN" sz="1200">
                          <a:solidFill>
                            <a:srgbClr val="000000"/>
                          </a:solidFill>
                          <a:latin typeface="方正仿宋_GB2312" panose="02000000000000000000" charset="-122"/>
                          <a:ea typeface="方正仿宋_GB2312" panose="02000000000000000000" charset="-122"/>
                        </a:rPr>
                        <a:t>≥2</a:t>
                      </a:r>
                      <a:endParaRPr lang="en-US" altLang="zh-CN" sz="1200">
                        <a:solidFill>
                          <a:srgbClr val="000000"/>
                        </a:solidFill>
                        <a:latin typeface="方正仿宋_GB2312" panose="02000000000000000000" charset="-122"/>
                        <a:ea typeface="方正仿宋_GB2312" panose="02000000000000000000"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gridSpan="2">
                  <a:txBody>
                    <a:bodyPr/>
                    <a:p>
                      <a:pPr marL="0" indent="0" algn="ctr">
                        <a:spcBef>
                          <a:spcPct val="0"/>
                        </a:spcBef>
                        <a:spcAft>
                          <a:spcPct val="0"/>
                        </a:spcAft>
                      </a:pPr>
                      <a:r>
                        <a:rPr lang="en-US" altLang="zh-CN" sz="1200">
                          <a:solidFill>
                            <a:srgbClr val="000000"/>
                          </a:solidFill>
                          <a:latin typeface="方正仿宋_GB2312" panose="02000000000000000000" charset="-122"/>
                          <a:ea typeface="方正仿宋_GB2312" panose="02000000000000000000" charset="-122"/>
                        </a:rPr>
                        <a:t>≥2</a:t>
                      </a:r>
                      <a:endParaRPr lang="en-US" altLang="zh-CN" sz="1200">
                        <a:solidFill>
                          <a:srgbClr val="000000"/>
                        </a:solidFill>
                        <a:latin typeface="方正仿宋_GB2312" panose="02000000000000000000" charset="-122"/>
                        <a:ea typeface="方正仿宋_GB2312" panose="02000000000000000000"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hMerge="1">
                  <a:tcPr>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tcPr>
                </a:tc>
                <a:tc>
                  <a:txBody>
                    <a:bodyPr/>
                    <a:p>
                      <a:pPr marL="0" indent="0" algn="ctr">
                        <a:spcBef>
                          <a:spcPct val="0"/>
                        </a:spcBef>
                        <a:spcAft>
                          <a:spcPct val="0"/>
                        </a:spcAft>
                      </a:pPr>
                      <a:r>
                        <a:rPr lang="en-US" altLang="zh-CN" sz="1200">
                          <a:solidFill>
                            <a:srgbClr val="000000"/>
                          </a:solidFill>
                          <a:latin typeface="方正仿宋_GB2312" panose="02000000000000000000" charset="-122"/>
                          <a:ea typeface="方正仿宋_GB2312" panose="02000000000000000000" charset="-122"/>
                        </a:rPr>
                        <a:t>≥1</a:t>
                      </a:r>
                      <a:endParaRPr lang="en-US" altLang="zh-CN" sz="1200">
                        <a:solidFill>
                          <a:srgbClr val="000000"/>
                        </a:solidFill>
                        <a:latin typeface="方正仿宋_GB2312" panose="02000000000000000000" charset="-122"/>
                        <a:ea typeface="方正仿宋_GB2312" panose="02000000000000000000"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ctr">
                        <a:spcBef>
                          <a:spcPct val="0"/>
                        </a:spcBef>
                        <a:spcAft>
                          <a:spcPct val="0"/>
                        </a:spcAft>
                      </a:pPr>
                      <a:r>
                        <a:rPr lang="en-US" altLang="zh-CN" sz="1200">
                          <a:solidFill>
                            <a:srgbClr val="000000"/>
                          </a:solidFill>
                          <a:latin typeface="方正仿宋_GB2312" panose="02000000000000000000" charset="-122"/>
                          <a:ea typeface="方正仿宋_GB2312" panose="02000000000000000000" charset="-122"/>
                        </a:rPr>
                        <a:t>≥1</a:t>
                      </a:r>
                      <a:endParaRPr lang="en-US" altLang="zh-CN" sz="1200">
                        <a:solidFill>
                          <a:srgbClr val="000000"/>
                        </a:solidFill>
                        <a:latin typeface="方正仿宋_GB2312" panose="02000000000000000000" charset="-122"/>
                        <a:ea typeface="方正仿宋_GB2312" panose="02000000000000000000"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ctr">
                        <a:spcBef>
                          <a:spcPct val="0"/>
                        </a:spcBef>
                        <a:spcAft>
                          <a:spcPct val="0"/>
                        </a:spcAft>
                      </a:pPr>
                      <a:r>
                        <a:rPr lang="en-US" altLang="zh-CN" sz="1200">
                          <a:solidFill>
                            <a:srgbClr val="000000"/>
                          </a:solidFill>
                          <a:latin typeface="方正仿宋_GB2312" panose="02000000000000000000" charset="-122"/>
                          <a:ea typeface="方正仿宋_GB2312" panose="02000000000000000000" charset="-122"/>
                        </a:rPr>
                        <a:t>≥1</a:t>
                      </a:r>
                      <a:endParaRPr lang="en-US" altLang="zh-CN" sz="1200">
                        <a:solidFill>
                          <a:srgbClr val="000000"/>
                        </a:solidFill>
                        <a:latin typeface="方正仿宋_GB2312" panose="02000000000000000000" charset="-122"/>
                        <a:ea typeface="方正仿宋_GB2312" panose="02000000000000000000" charset="-122"/>
                      </a:endParaRPr>
                    </a:p>
                  </a:txBody>
                  <a:tcPr marL="68580" marR="68580" marT="0" marB="0" anchor="ctr" anchorCtr="0">
                    <a:lnL w="6350" cap="flat" cmpd="sng">
                      <a:solidFill>
                        <a:srgbClr val="000008"/>
                      </a:solidFill>
                      <a:prstDash val="solid"/>
                      <a:headEnd type="none" w="med" len="med"/>
                      <a:tailEnd type="none" w="med" len="med"/>
                    </a:lnL>
                    <a:lnR>
                      <a:noFill/>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r>
              <a:tr h="224155">
                <a:tc>
                  <a:txBody>
                    <a:bodyPr/>
                    <a:p>
                      <a:pPr marL="0" indent="0" algn="ctr">
                        <a:spcBef>
                          <a:spcPct val="0"/>
                        </a:spcBef>
                        <a:spcAft>
                          <a:spcPct val="0"/>
                        </a:spcAft>
                      </a:pPr>
                      <a:r>
                        <a:rPr lang="zh-CN" sz="1200" b="1">
                          <a:solidFill>
                            <a:srgbClr val="000000"/>
                          </a:solidFill>
                          <a:latin typeface="方正仿宋_GB2312" panose="02000000000000000000" charset="-122"/>
                          <a:ea typeface="方正仿宋_GB2312" panose="02000000000000000000" charset="-122"/>
                        </a:rPr>
                        <a:t>商品类型</a:t>
                      </a:r>
                      <a:endParaRPr lang="zh-CN" sz="1200" b="1">
                        <a:solidFill>
                          <a:srgbClr val="000000"/>
                        </a:solidFill>
                        <a:latin typeface="方正仿宋_GB2312" panose="02000000000000000000" charset="-122"/>
                        <a:ea typeface="方正仿宋_GB2312" panose="02000000000000000000" charset="-122"/>
                      </a:endParaRPr>
                    </a:p>
                  </a:txBody>
                  <a:tcPr marL="68580" marR="68580" marT="0" marB="0" anchor="ctr" anchorCtr="0">
                    <a:lnL>
                      <a:noFill/>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ctr">
                        <a:spcBef>
                          <a:spcPct val="0"/>
                        </a:spcBef>
                        <a:spcAft>
                          <a:spcPct val="0"/>
                        </a:spcAft>
                      </a:pPr>
                      <a:r>
                        <a:rPr lang="zh-CN" sz="1200">
                          <a:solidFill>
                            <a:srgbClr val="000000"/>
                          </a:solidFill>
                          <a:latin typeface="方正仿宋_GB2312" panose="02000000000000000000" charset="-122"/>
                          <a:ea typeface="方正仿宋_GB2312" panose="02000000000000000000" charset="-122"/>
                        </a:rPr>
                        <a:t>同款商品</a:t>
                      </a:r>
                      <a:endParaRPr lang="zh-CN" sz="1200">
                        <a:solidFill>
                          <a:srgbClr val="000000"/>
                        </a:solidFill>
                        <a:latin typeface="方正仿宋_GB2312" panose="02000000000000000000" charset="-122"/>
                        <a:ea typeface="方正仿宋_GB2312" panose="02000000000000000000"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gridSpan="2">
                  <a:txBody>
                    <a:bodyPr/>
                    <a:p>
                      <a:pPr marL="0" indent="0" algn="ctr">
                        <a:spcBef>
                          <a:spcPct val="0"/>
                        </a:spcBef>
                        <a:spcAft>
                          <a:spcPct val="0"/>
                        </a:spcAft>
                      </a:pPr>
                      <a:r>
                        <a:rPr lang="zh-CN" sz="1200">
                          <a:solidFill>
                            <a:srgbClr val="000000"/>
                          </a:solidFill>
                          <a:latin typeface="方正仿宋_GB2312" panose="02000000000000000000" charset="-122"/>
                          <a:ea typeface="方正仿宋_GB2312" panose="02000000000000000000" charset="-122"/>
                        </a:rPr>
                        <a:t>同款商品</a:t>
                      </a:r>
                      <a:endParaRPr lang="zh-CN" sz="1200">
                        <a:solidFill>
                          <a:srgbClr val="000000"/>
                        </a:solidFill>
                        <a:latin typeface="方正仿宋_GB2312" panose="02000000000000000000" charset="-122"/>
                        <a:ea typeface="方正仿宋_GB2312" panose="02000000000000000000"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hMerge="1">
                  <a:tcPr>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tcPr>
                </a:tc>
                <a:tc>
                  <a:txBody>
                    <a:bodyPr/>
                    <a:p>
                      <a:pPr marL="0" indent="0" algn="ctr">
                        <a:spcBef>
                          <a:spcPct val="0"/>
                        </a:spcBef>
                        <a:spcAft>
                          <a:spcPct val="0"/>
                        </a:spcAft>
                      </a:pPr>
                      <a:r>
                        <a:rPr lang="zh-CN" sz="1200">
                          <a:solidFill>
                            <a:srgbClr val="000000"/>
                          </a:solidFill>
                          <a:latin typeface="方正仿宋_GB2312" panose="02000000000000000000" charset="-122"/>
                          <a:ea typeface="方正仿宋_GB2312" panose="02000000000000000000" charset="-122"/>
                        </a:rPr>
                        <a:t>同款商品</a:t>
                      </a:r>
                      <a:endParaRPr lang="zh-CN" sz="1200">
                        <a:solidFill>
                          <a:srgbClr val="000000"/>
                        </a:solidFill>
                        <a:latin typeface="方正仿宋_GB2312" panose="02000000000000000000" charset="-122"/>
                        <a:ea typeface="方正仿宋_GB2312" panose="02000000000000000000"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ctr">
                        <a:spcBef>
                          <a:spcPct val="0"/>
                        </a:spcBef>
                        <a:spcAft>
                          <a:spcPct val="0"/>
                        </a:spcAft>
                      </a:pPr>
                      <a:r>
                        <a:rPr lang="zh-CN" sz="1200">
                          <a:solidFill>
                            <a:srgbClr val="000000"/>
                          </a:solidFill>
                          <a:latin typeface="方正仿宋_GB2312" panose="02000000000000000000" charset="-122"/>
                          <a:ea typeface="方正仿宋_GB2312" panose="02000000000000000000" charset="-122"/>
                        </a:rPr>
                        <a:t>同款商品</a:t>
                      </a:r>
                      <a:endParaRPr lang="zh-CN" sz="1200">
                        <a:solidFill>
                          <a:srgbClr val="000000"/>
                        </a:solidFill>
                        <a:latin typeface="方正仿宋_GB2312" panose="02000000000000000000" charset="-122"/>
                        <a:ea typeface="方正仿宋_GB2312" panose="02000000000000000000"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ctr">
                        <a:spcBef>
                          <a:spcPct val="0"/>
                        </a:spcBef>
                        <a:spcAft>
                          <a:spcPct val="0"/>
                        </a:spcAft>
                      </a:pPr>
                      <a:r>
                        <a:rPr lang="zh-CN" sz="1200">
                          <a:solidFill>
                            <a:srgbClr val="000000"/>
                          </a:solidFill>
                          <a:latin typeface="方正仿宋_GB2312" panose="02000000000000000000" charset="-122"/>
                          <a:ea typeface="方正仿宋_GB2312" panose="02000000000000000000" charset="-122"/>
                        </a:rPr>
                        <a:t>同款</a:t>
                      </a:r>
                      <a:r>
                        <a:rPr lang="en-US" altLang="zh-CN" sz="1200">
                          <a:solidFill>
                            <a:srgbClr val="000000"/>
                          </a:solidFill>
                          <a:latin typeface="方正仿宋_GB2312" panose="02000000000000000000" charset="-122"/>
                          <a:ea typeface="方正仿宋_GB2312" panose="02000000000000000000" charset="-122"/>
                        </a:rPr>
                        <a:t>/</a:t>
                      </a:r>
                      <a:r>
                        <a:rPr lang="zh-CN" altLang="en-US" sz="1200">
                          <a:solidFill>
                            <a:srgbClr val="000000"/>
                          </a:solidFill>
                          <a:latin typeface="方正仿宋_GB2312" panose="02000000000000000000" charset="-122"/>
                          <a:ea typeface="方正仿宋_GB2312" panose="02000000000000000000" charset="-122"/>
                        </a:rPr>
                        <a:t>相似商品</a:t>
                      </a:r>
                      <a:endParaRPr lang="zh-CN" altLang="en-US" sz="1200">
                        <a:solidFill>
                          <a:srgbClr val="000000"/>
                        </a:solidFill>
                        <a:latin typeface="方正仿宋_GB2312" panose="02000000000000000000" charset="-122"/>
                        <a:ea typeface="方正仿宋_GB2312" panose="02000000000000000000" charset="-122"/>
                      </a:endParaRPr>
                    </a:p>
                  </a:txBody>
                  <a:tcPr marL="68580" marR="68580" marT="0" marB="0" anchor="ctr" anchorCtr="0">
                    <a:lnL w="6350" cap="flat" cmpd="sng">
                      <a:solidFill>
                        <a:srgbClr val="000008"/>
                      </a:solidFill>
                      <a:prstDash val="solid"/>
                      <a:headEnd type="none" w="med" len="med"/>
                      <a:tailEnd type="none" w="med" len="med"/>
                    </a:lnL>
                    <a:lnR>
                      <a:noFill/>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r>
              <a:tr h="224155">
                <a:tc>
                  <a:txBody>
                    <a:bodyPr/>
                    <a:p>
                      <a:pPr marL="0" indent="0" algn="ctr">
                        <a:spcBef>
                          <a:spcPct val="0"/>
                        </a:spcBef>
                        <a:spcAft>
                          <a:spcPct val="0"/>
                        </a:spcAft>
                      </a:pPr>
                      <a:r>
                        <a:rPr lang="zh-CN" sz="1200" b="1">
                          <a:solidFill>
                            <a:srgbClr val="000000"/>
                          </a:solidFill>
                          <a:latin typeface="方正仿宋_GB2312" panose="02000000000000000000" charset="-122"/>
                          <a:ea typeface="方正仿宋_GB2312" panose="02000000000000000000" charset="-122"/>
                        </a:rPr>
                        <a:t>店铺类型</a:t>
                      </a:r>
                      <a:endParaRPr lang="zh-CN" sz="1200" b="1">
                        <a:solidFill>
                          <a:srgbClr val="000000"/>
                        </a:solidFill>
                        <a:latin typeface="方正仿宋_GB2312" panose="02000000000000000000" charset="-122"/>
                        <a:ea typeface="方正仿宋_GB2312" panose="02000000000000000000" charset="-122"/>
                      </a:endParaRPr>
                    </a:p>
                  </a:txBody>
                  <a:tcPr marL="68580" marR="68580" marT="0" marB="0" anchor="ctr" anchorCtr="0">
                    <a:lnL>
                      <a:noFill/>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ctr">
                        <a:spcBef>
                          <a:spcPct val="0"/>
                        </a:spcBef>
                        <a:spcAft>
                          <a:spcPct val="0"/>
                        </a:spcAft>
                      </a:pPr>
                      <a:r>
                        <a:rPr lang="zh-CN" sz="1200">
                          <a:solidFill>
                            <a:srgbClr val="000000"/>
                          </a:solidFill>
                          <a:latin typeface="方正仿宋_GB2312" panose="02000000000000000000" charset="-122"/>
                          <a:ea typeface="方正仿宋_GB2312" panose="02000000000000000000" charset="-122"/>
                        </a:rPr>
                        <a:t>条件一</a:t>
                      </a:r>
                      <a:endParaRPr lang="zh-CN" sz="1200">
                        <a:solidFill>
                          <a:srgbClr val="000000"/>
                        </a:solidFill>
                        <a:latin typeface="方正仿宋_GB2312" panose="02000000000000000000" charset="-122"/>
                        <a:ea typeface="方正仿宋_GB2312" panose="02000000000000000000"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ctr">
                        <a:spcBef>
                          <a:spcPct val="0"/>
                        </a:spcBef>
                        <a:spcAft>
                          <a:spcPct val="0"/>
                        </a:spcAft>
                      </a:pPr>
                      <a:r>
                        <a:rPr lang="zh-CN" sz="1200">
                          <a:solidFill>
                            <a:srgbClr val="000000"/>
                          </a:solidFill>
                          <a:latin typeface="方正仿宋_GB2312" panose="02000000000000000000" charset="-122"/>
                          <a:ea typeface="方正仿宋_GB2312" panose="02000000000000000000" charset="-122"/>
                        </a:rPr>
                        <a:t>条件一</a:t>
                      </a:r>
                      <a:endParaRPr lang="zh-CN" sz="1200">
                        <a:solidFill>
                          <a:srgbClr val="000000"/>
                        </a:solidFill>
                        <a:latin typeface="方正仿宋_GB2312" panose="02000000000000000000" charset="-122"/>
                        <a:ea typeface="方正仿宋_GB2312" panose="02000000000000000000"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ctr">
                        <a:spcBef>
                          <a:spcPct val="0"/>
                        </a:spcBef>
                        <a:spcAft>
                          <a:spcPct val="0"/>
                        </a:spcAft>
                      </a:pPr>
                      <a:r>
                        <a:rPr lang="zh-CN" sz="1200">
                          <a:solidFill>
                            <a:srgbClr val="000000"/>
                          </a:solidFill>
                          <a:latin typeface="方正仿宋_GB2312" panose="02000000000000000000" charset="-122"/>
                          <a:ea typeface="方正仿宋_GB2312" panose="02000000000000000000" charset="-122"/>
                        </a:rPr>
                        <a:t>条件二</a:t>
                      </a:r>
                      <a:endParaRPr lang="zh-CN" sz="1200">
                        <a:solidFill>
                          <a:srgbClr val="000000"/>
                        </a:solidFill>
                        <a:latin typeface="方正仿宋_GB2312" panose="02000000000000000000" charset="-122"/>
                        <a:ea typeface="方正仿宋_GB2312" panose="02000000000000000000"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ctr">
                        <a:spcBef>
                          <a:spcPct val="0"/>
                        </a:spcBef>
                        <a:spcAft>
                          <a:spcPct val="0"/>
                        </a:spcAft>
                      </a:pPr>
                      <a:r>
                        <a:rPr lang="zh-CN" sz="1200">
                          <a:solidFill>
                            <a:srgbClr val="000000"/>
                          </a:solidFill>
                          <a:latin typeface="方正仿宋_GB2312" panose="02000000000000000000" charset="-122"/>
                          <a:ea typeface="方正仿宋_GB2312" panose="02000000000000000000" charset="-122"/>
                        </a:rPr>
                        <a:t>条件一</a:t>
                      </a:r>
                      <a:endParaRPr lang="zh-CN" sz="1200">
                        <a:solidFill>
                          <a:srgbClr val="000000"/>
                        </a:solidFill>
                        <a:latin typeface="方正仿宋_GB2312" panose="02000000000000000000" charset="-122"/>
                        <a:ea typeface="方正仿宋_GB2312" panose="02000000000000000000"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ctr">
                        <a:spcBef>
                          <a:spcPct val="0"/>
                        </a:spcBef>
                        <a:spcAft>
                          <a:spcPct val="0"/>
                        </a:spcAft>
                      </a:pPr>
                      <a:r>
                        <a:rPr lang="zh-CN" sz="1200">
                          <a:solidFill>
                            <a:srgbClr val="000000"/>
                          </a:solidFill>
                          <a:latin typeface="方正仿宋_GB2312" panose="02000000000000000000" charset="-122"/>
                          <a:ea typeface="方正仿宋_GB2312" panose="02000000000000000000" charset="-122"/>
                        </a:rPr>
                        <a:t>条件一</a:t>
                      </a:r>
                      <a:endParaRPr lang="zh-CN" sz="1200">
                        <a:solidFill>
                          <a:srgbClr val="000000"/>
                        </a:solidFill>
                        <a:latin typeface="方正仿宋_GB2312" panose="02000000000000000000" charset="-122"/>
                        <a:ea typeface="方正仿宋_GB2312" panose="02000000000000000000"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ctr">
                        <a:spcBef>
                          <a:spcPct val="0"/>
                        </a:spcBef>
                        <a:spcAft>
                          <a:spcPct val="0"/>
                        </a:spcAft>
                      </a:pPr>
                      <a:r>
                        <a:rPr lang="zh-CN" sz="1200">
                          <a:solidFill>
                            <a:srgbClr val="000000"/>
                          </a:solidFill>
                          <a:latin typeface="方正仿宋_GB2312" panose="02000000000000000000" charset="-122"/>
                          <a:ea typeface="方正仿宋_GB2312" panose="02000000000000000000" charset="-122"/>
                        </a:rPr>
                        <a:t>条件一</a:t>
                      </a:r>
                      <a:endParaRPr lang="zh-CN" sz="1200">
                        <a:solidFill>
                          <a:srgbClr val="000000"/>
                        </a:solidFill>
                        <a:latin typeface="方正仿宋_GB2312" panose="02000000000000000000" charset="-122"/>
                        <a:ea typeface="方正仿宋_GB2312" panose="02000000000000000000" charset="-122"/>
                      </a:endParaRPr>
                    </a:p>
                  </a:txBody>
                  <a:tcPr marL="68580" marR="68580" marT="0" marB="0" anchor="ctr" anchorCtr="0">
                    <a:lnL w="6350" cap="flat" cmpd="sng">
                      <a:solidFill>
                        <a:srgbClr val="000008"/>
                      </a:solidFill>
                      <a:prstDash val="solid"/>
                      <a:headEnd type="none" w="med" len="med"/>
                      <a:tailEnd type="none" w="med" len="med"/>
                    </a:lnL>
                    <a:lnR>
                      <a:noFill/>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r>
              <a:tr h="394970">
                <a:tc>
                  <a:txBody>
                    <a:bodyPr/>
                    <a:p>
                      <a:pPr marL="0" indent="0" algn="ctr">
                        <a:spcBef>
                          <a:spcPct val="0"/>
                        </a:spcBef>
                        <a:spcAft>
                          <a:spcPct val="0"/>
                        </a:spcAft>
                      </a:pPr>
                      <a:r>
                        <a:rPr lang="zh-CN" sz="1100" b="1">
                          <a:solidFill>
                            <a:srgbClr val="000000"/>
                          </a:solidFill>
                          <a:latin typeface="方正仿宋_GB2312" panose="02000000000000000000" charset="-122"/>
                          <a:ea typeface="方正仿宋_GB2312" panose="02000000000000000000" charset="-122"/>
                        </a:rPr>
                        <a:t>平台</a:t>
                      </a:r>
                      <a:r>
                        <a:rPr lang="zh-CN" sz="1100" b="1">
                          <a:solidFill>
                            <a:srgbClr val="000000"/>
                          </a:solidFill>
                          <a:latin typeface="方正仿宋_GB2312" panose="02000000000000000000" charset="-122"/>
                          <a:ea typeface="方正仿宋_GB2312" panose="02000000000000000000" charset="-122"/>
                        </a:rPr>
                        <a:t>自营</a:t>
                      </a:r>
                      <a:r>
                        <a:rPr lang="en-US" altLang="zh-CN" sz="1100" b="1">
                          <a:solidFill>
                            <a:srgbClr val="000000"/>
                          </a:solidFill>
                          <a:latin typeface="方正仿宋_GB2312" panose="02000000000000000000" charset="-122"/>
                          <a:ea typeface="方正仿宋_GB2312" panose="02000000000000000000" charset="-122"/>
                        </a:rPr>
                        <a:t>/</a:t>
                      </a:r>
                      <a:r>
                        <a:rPr lang="zh-CN" altLang="en-US" sz="1100" b="1">
                          <a:solidFill>
                            <a:srgbClr val="000000"/>
                          </a:solidFill>
                          <a:latin typeface="方正仿宋_GB2312" panose="02000000000000000000" charset="-122"/>
                          <a:ea typeface="方正仿宋_GB2312" panose="02000000000000000000" charset="-122"/>
                        </a:rPr>
                        <a:t>官方旗舰店</a:t>
                      </a:r>
                      <a:endParaRPr lang="zh-CN" altLang="en-US" sz="1100" b="1">
                        <a:solidFill>
                          <a:srgbClr val="000000"/>
                        </a:solidFill>
                        <a:latin typeface="方正仿宋_GB2312" panose="02000000000000000000" charset="-122"/>
                        <a:ea typeface="方正仿宋_GB2312" panose="02000000000000000000" charset="-122"/>
                      </a:endParaRPr>
                    </a:p>
                  </a:txBody>
                  <a:tcPr marL="68580" marR="68580" marT="0" marB="0" anchor="ctr" anchorCtr="0">
                    <a:lnL>
                      <a:noFill/>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ctr">
                        <a:spcBef>
                          <a:spcPct val="0"/>
                        </a:spcBef>
                        <a:spcAft>
                          <a:spcPct val="0"/>
                        </a:spcAft>
                      </a:pPr>
                      <a:r>
                        <a:rPr lang="en-US" altLang="zh-CN" sz="1200">
                          <a:solidFill>
                            <a:srgbClr val="000000"/>
                          </a:solidFill>
                          <a:latin typeface="方正仿宋_GB2312" panose="02000000000000000000" charset="-122"/>
                          <a:ea typeface="方正仿宋_GB2312" panose="02000000000000000000" charset="-122"/>
                        </a:rPr>
                        <a:t>≥2</a:t>
                      </a:r>
                      <a:endParaRPr lang="en-US" altLang="zh-CN" sz="1200">
                        <a:solidFill>
                          <a:srgbClr val="000000"/>
                        </a:solidFill>
                        <a:latin typeface="方正仿宋_GB2312" panose="02000000000000000000" charset="-122"/>
                        <a:ea typeface="方正仿宋_GB2312" panose="02000000000000000000"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ctr">
                        <a:spcBef>
                          <a:spcPct val="0"/>
                        </a:spcBef>
                        <a:spcAft>
                          <a:spcPct val="0"/>
                        </a:spcAft>
                      </a:pPr>
                      <a:r>
                        <a:rPr lang="en-US" altLang="zh-CN" sz="1200">
                          <a:solidFill>
                            <a:srgbClr val="000000"/>
                          </a:solidFill>
                          <a:latin typeface="方正仿宋_GB2312" panose="02000000000000000000" charset="-122"/>
                          <a:ea typeface="方正仿宋_GB2312" panose="02000000000000000000" charset="-122"/>
                        </a:rPr>
                        <a:t>≥2</a:t>
                      </a:r>
                      <a:endParaRPr lang="en-US" altLang="zh-CN" sz="1200">
                        <a:solidFill>
                          <a:srgbClr val="000000"/>
                        </a:solidFill>
                        <a:latin typeface="方正仿宋_GB2312" panose="02000000000000000000" charset="-122"/>
                        <a:ea typeface="方正仿宋_GB2312" panose="02000000000000000000"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ctr">
                        <a:spcBef>
                          <a:spcPct val="0"/>
                        </a:spcBef>
                        <a:spcAft>
                          <a:spcPct val="0"/>
                        </a:spcAft>
                      </a:pPr>
                      <a:r>
                        <a:rPr lang="en-US" altLang="zh-CN" sz="1200">
                          <a:solidFill>
                            <a:srgbClr val="000000"/>
                          </a:solidFill>
                          <a:latin typeface="方正仿宋_GB2312" panose="02000000000000000000" charset="-122"/>
                          <a:ea typeface="方正仿宋_GB2312" panose="02000000000000000000" charset="-122"/>
                        </a:rPr>
                        <a:t>=1</a:t>
                      </a:r>
                      <a:endParaRPr lang="en-US" altLang="zh-CN" sz="1200">
                        <a:solidFill>
                          <a:srgbClr val="000000"/>
                        </a:solidFill>
                        <a:latin typeface="方正仿宋_GB2312" panose="02000000000000000000" charset="-122"/>
                        <a:ea typeface="方正仿宋_GB2312" panose="02000000000000000000"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ctr">
                        <a:spcBef>
                          <a:spcPct val="0"/>
                        </a:spcBef>
                        <a:spcAft>
                          <a:spcPct val="0"/>
                        </a:spcAft>
                      </a:pPr>
                      <a:r>
                        <a:rPr lang="en-US" altLang="zh-CN" sz="1200">
                          <a:solidFill>
                            <a:srgbClr val="000000"/>
                          </a:solidFill>
                          <a:latin typeface="方正仿宋_GB2312" panose="02000000000000000000" charset="-122"/>
                          <a:ea typeface="方正仿宋_GB2312" panose="02000000000000000000" charset="-122"/>
                        </a:rPr>
                        <a:t>≥1</a:t>
                      </a:r>
                      <a:endParaRPr lang="en-US" altLang="zh-CN" sz="1200">
                        <a:solidFill>
                          <a:srgbClr val="000000"/>
                        </a:solidFill>
                        <a:latin typeface="方正仿宋_GB2312" panose="02000000000000000000" charset="-122"/>
                        <a:ea typeface="方正仿宋_GB2312" panose="02000000000000000000"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rowSpan="2">
                  <a:txBody>
                    <a:bodyPr/>
                    <a:p>
                      <a:pPr marL="0" indent="0" algn="ctr">
                        <a:spcBef>
                          <a:spcPct val="0"/>
                        </a:spcBef>
                        <a:spcAft>
                          <a:spcPct val="0"/>
                        </a:spcAft>
                      </a:pPr>
                      <a:r>
                        <a:rPr lang="en-US" altLang="zh-CN" sz="1200">
                          <a:solidFill>
                            <a:srgbClr val="000000"/>
                          </a:solidFill>
                          <a:latin typeface="方正仿宋_GB2312" panose="02000000000000000000" charset="-122"/>
                          <a:ea typeface="方正仿宋_GB2312" panose="02000000000000000000" charset="-122"/>
                        </a:rPr>
                        <a:t>≥1</a:t>
                      </a:r>
                      <a:endParaRPr lang="en-US" altLang="zh-CN" sz="1200">
                        <a:solidFill>
                          <a:srgbClr val="000000"/>
                        </a:solidFill>
                        <a:latin typeface="方正仿宋_GB2312" panose="02000000000000000000" charset="-122"/>
                        <a:ea typeface="方正仿宋_GB2312" panose="02000000000000000000"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rowSpan="2">
                  <a:txBody>
                    <a:bodyPr/>
                    <a:p>
                      <a:pPr marL="0" indent="0" algn="ctr">
                        <a:spcBef>
                          <a:spcPct val="0"/>
                        </a:spcBef>
                        <a:spcAft>
                          <a:spcPct val="0"/>
                        </a:spcAft>
                      </a:pPr>
                      <a:r>
                        <a:rPr lang="en-US" altLang="zh-CN" sz="1200">
                          <a:solidFill>
                            <a:srgbClr val="000000"/>
                          </a:solidFill>
                          <a:latin typeface="方正仿宋_GB2312" panose="02000000000000000000" charset="-122"/>
                          <a:ea typeface="方正仿宋_GB2312" panose="02000000000000000000" charset="-122"/>
                        </a:rPr>
                        <a:t>≥1</a:t>
                      </a:r>
                      <a:endParaRPr lang="en-US" altLang="zh-CN" sz="1200">
                        <a:solidFill>
                          <a:srgbClr val="000000"/>
                        </a:solidFill>
                        <a:latin typeface="方正仿宋_GB2312" panose="02000000000000000000" charset="-122"/>
                        <a:ea typeface="方正仿宋_GB2312" panose="02000000000000000000" charset="-122"/>
                      </a:endParaRPr>
                    </a:p>
                  </a:txBody>
                  <a:tcPr marL="68580" marR="68580" marT="0" marB="0" anchor="ctr" anchorCtr="0">
                    <a:lnL w="6350" cap="flat" cmpd="sng">
                      <a:solidFill>
                        <a:srgbClr val="000008"/>
                      </a:solidFill>
                      <a:prstDash val="solid"/>
                      <a:headEnd type="none" w="med" len="med"/>
                      <a:tailEnd type="none" w="med" len="med"/>
                    </a:lnL>
                    <a:lnR>
                      <a:noFill/>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r>
              <a:tr h="224790">
                <a:tc>
                  <a:txBody>
                    <a:bodyPr/>
                    <a:p>
                      <a:pPr marL="0" indent="0" algn="ctr">
                        <a:spcBef>
                          <a:spcPct val="0"/>
                        </a:spcBef>
                        <a:spcAft>
                          <a:spcPct val="0"/>
                        </a:spcAft>
                      </a:pPr>
                      <a:r>
                        <a:rPr lang="zh-CN" sz="1100" b="1">
                          <a:solidFill>
                            <a:srgbClr val="000000"/>
                          </a:solidFill>
                          <a:latin typeface="方正仿宋_GB2312" panose="02000000000000000000" charset="-122"/>
                          <a:ea typeface="方正仿宋_GB2312" panose="02000000000000000000" charset="-122"/>
                        </a:rPr>
                        <a:t>专卖店</a:t>
                      </a:r>
                      <a:r>
                        <a:rPr lang="en-US" altLang="zh-CN" sz="1100" b="1">
                          <a:solidFill>
                            <a:srgbClr val="000000"/>
                          </a:solidFill>
                          <a:latin typeface="方正仿宋_GB2312" panose="02000000000000000000" charset="-122"/>
                          <a:ea typeface="方正仿宋_GB2312" panose="02000000000000000000" charset="-122"/>
                        </a:rPr>
                        <a:t>/</a:t>
                      </a:r>
                      <a:r>
                        <a:rPr lang="zh-CN" altLang="en-US" sz="1100" b="1">
                          <a:solidFill>
                            <a:srgbClr val="000000"/>
                          </a:solidFill>
                          <a:latin typeface="方正仿宋_GB2312" panose="02000000000000000000" charset="-122"/>
                          <a:ea typeface="方正仿宋_GB2312" panose="02000000000000000000" charset="-122"/>
                        </a:rPr>
                        <a:t>专营店</a:t>
                      </a:r>
                      <a:endParaRPr lang="zh-CN" altLang="en-US" sz="1100" b="1">
                        <a:solidFill>
                          <a:srgbClr val="000000"/>
                        </a:solidFill>
                        <a:latin typeface="方正仿宋_GB2312" panose="02000000000000000000" charset="-122"/>
                        <a:ea typeface="方正仿宋_GB2312" panose="02000000000000000000" charset="-122"/>
                      </a:endParaRPr>
                    </a:p>
                  </a:txBody>
                  <a:tcPr marL="68580" marR="68580" marT="0" marB="0" anchor="ctr" anchorCtr="0">
                    <a:lnL>
                      <a:noFill/>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ctr">
                        <a:spcBef>
                          <a:spcPct val="0"/>
                        </a:spcBef>
                        <a:spcAft>
                          <a:spcPct val="0"/>
                        </a:spcAft>
                      </a:pPr>
                      <a:r>
                        <a:rPr lang="en-US" altLang="zh-CN" sz="1200">
                          <a:solidFill>
                            <a:srgbClr val="000000"/>
                          </a:solidFill>
                          <a:latin typeface="方正仿宋_GB2312" panose="02000000000000000000" charset="-122"/>
                          <a:ea typeface="方正仿宋_GB2312" panose="02000000000000000000" charset="-122"/>
                        </a:rPr>
                        <a:t> </a:t>
                      </a:r>
                      <a:endParaRPr lang="en-US" altLang="zh-CN" sz="1200">
                        <a:solidFill>
                          <a:srgbClr val="000000"/>
                        </a:solidFill>
                        <a:latin typeface="方正仿宋_GB2312" panose="02000000000000000000" charset="-122"/>
                        <a:ea typeface="方正仿宋_GB2312" panose="02000000000000000000"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ctr">
                        <a:spcBef>
                          <a:spcPct val="0"/>
                        </a:spcBef>
                        <a:spcAft>
                          <a:spcPct val="0"/>
                        </a:spcAft>
                      </a:pPr>
                      <a:r>
                        <a:rPr lang="en-US" altLang="zh-CN" sz="1200">
                          <a:solidFill>
                            <a:srgbClr val="000000"/>
                          </a:solidFill>
                          <a:latin typeface="方正仿宋_GB2312" panose="02000000000000000000" charset="-122"/>
                          <a:ea typeface="方正仿宋_GB2312" panose="02000000000000000000" charset="-122"/>
                        </a:rPr>
                        <a:t> </a:t>
                      </a:r>
                      <a:endParaRPr lang="en-US" altLang="zh-CN" sz="1200">
                        <a:solidFill>
                          <a:srgbClr val="000000"/>
                        </a:solidFill>
                        <a:latin typeface="方正仿宋_GB2312" panose="02000000000000000000" charset="-122"/>
                        <a:ea typeface="方正仿宋_GB2312" panose="02000000000000000000"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ctr">
                        <a:spcBef>
                          <a:spcPct val="0"/>
                        </a:spcBef>
                        <a:spcAft>
                          <a:spcPct val="0"/>
                        </a:spcAft>
                      </a:pPr>
                      <a:r>
                        <a:rPr lang="en-US" altLang="zh-CN" sz="1200">
                          <a:solidFill>
                            <a:srgbClr val="000000"/>
                          </a:solidFill>
                          <a:latin typeface="方正仿宋_GB2312" panose="02000000000000000000" charset="-122"/>
                          <a:ea typeface="方正仿宋_GB2312" panose="02000000000000000000" charset="-122"/>
                        </a:rPr>
                        <a:t>≥1</a:t>
                      </a:r>
                      <a:endParaRPr lang="en-US" altLang="zh-CN" sz="1200">
                        <a:solidFill>
                          <a:srgbClr val="000000"/>
                        </a:solidFill>
                        <a:latin typeface="方正仿宋_GB2312" panose="02000000000000000000" charset="-122"/>
                        <a:ea typeface="方正仿宋_GB2312" panose="02000000000000000000"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l">
                        <a:spcBef>
                          <a:spcPct val="0"/>
                        </a:spcBef>
                        <a:spcAft>
                          <a:spcPct val="0"/>
                        </a:spcAft>
                      </a:pPr>
                      <a:r>
                        <a:rPr lang="en-US" altLang="zh-CN" sz="1200">
                          <a:solidFill>
                            <a:srgbClr val="000000"/>
                          </a:solidFill>
                          <a:latin typeface="方正仿宋_GB2312" panose="02000000000000000000" charset="-122"/>
                          <a:ea typeface="方正仿宋_GB2312" panose="02000000000000000000" charset="-122"/>
                        </a:rPr>
                        <a:t> </a:t>
                      </a:r>
                      <a:endParaRPr lang="en-US" altLang="zh-CN" sz="1200">
                        <a:solidFill>
                          <a:srgbClr val="000000"/>
                        </a:solidFill>
                        <a:latin typeface="方正仿宋_GB2312" panose="02000000000000000000" charset="-122"/>
                        <a:ea typeface="方正仿宋_GB2312" panose="02000000000000000000"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vMerge="1">
                  <a:tcP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B w="6350" cap="flat" cmpd="sng">
                      <a:solidFill>
                        <a:srgbClr val="000008"/>
                      </a:solidFill>
                      <a:prstDash val="solid"/>
                      <a:headEnd type="none" w="med" len="med"/>
                      <a:tailEnd type="none" w="med" len="med"/>
                    </a:lnB>
                  </a:tcPr>
                </a:tc>
                <a:tc vMerge="1">
                  <a:tcPr>
                    <a:lnL w="6350" cap="flat" cmpd="sng">
                      <a:solidFill>
                        <a:srgbClr val="000008"/>
                      </a:solidFill>
                      <a:prstDash val="solid"/>
                      <a:headEnd type="none" w="med" len="med"/>
                      <a:tailEnd type="none" w="med" len="med"/>
                    </a:lnL>
                    <a:lnR>
                      <a:noFill/>
                    </a:lnR>
                    <a:lnB w="6350" cap="flat" cmpd="sng">
                      <a:solidFill>
                        <a:srgbClr val="000008"/>
                      </a:solidFill>
                      <a:prstDash val="solid"/>
                      <a:headEnd type="none" w="med" len="med"/>
                      <a:tailEnd type="none" w="med" len="med"/>
                    </a:lnB>
                  </a:tcPr>
                </a:tc>
              </a:tr>
              <a:tr h="224155">
                <a:tc gridSpan="6">
                  <a:txBody>
                    <a:bodyPr/>
                    <a:p>
                      <a:pPr marL="0" indent="0" algn="l">
                        <a:spcBef>
                          <a:spcPct val="0"/>
                        </a:spcBef>
                        <a:spcAft>
                          <a:spcPct val="0"/>
                        </a:spcAft>
                      </a:pPr>
                      <a:r>
                        <a:rPr lang="zh-CN" sz="1200" b="1">
                          <a:solidFill>
                            <a:srgbClr val="000000"/>
                          </a:solidFill>
                          <a:latin typeface="方正仿宋_GB2312" panose="02000000000000000000" charset="-122"/>
                          <a:ea typeface="方正仿宋_GB2312" panose="02000000000000000000" charset="-122"/>
                        </a:rPr>
                        <a:t>注：</a:t>
                      </a:r>
                      <a:r>
                        <a:rPr lang="en-US" altLang="zh-CN" sz="1200">
                          <a:solidFill>
                            <a:srgbClr val="000000"/>
                          </a:solidFill>
                          <a:latin typeface="方正仿宋_GB2312" panose="02000000000000000000" charset="-122"/>
                          <a:ea typeface="方正仿宋_GB2312" panose="02000000000000000000" charset="-122"/>
                        </a:rPr>
                        <a:t>B</a:t>
                      </a:r>
                      <a:r>
                        <a:rPr lang="zh-CN" altLang="en-US" sz="1200">
                          <a:solidFill>
                            <a:srgbClr val="000000"/>
                          </a:solidFill>
                          <a:latin typeface="方正仿宋_GB2312" panose="02000000000000000000" charset="-122"/>
                          <a:ea typeface="方正仿宋_GB2312" panose="02000000000000000000" charset="-122"/>
                        </a:rPr>
                        <a:t>类物资链接的店铺类型应满足条件一或条件二。</a:t>
                      </a:r>
                      <a:endParaRPr lang="zh-CN" altLang="en-US" sz="1200">
                        <a:solidFill>
                          <a:srgbClr val="000000"/>
                        </a:solidFill>
                        <a:latin typeface="方正仿宋_GB2312" panose="02000000000000000000" charset="-122"/>
                        <a:ea typeface="方正仿宋_GB2312" panose="02000000000000000000" charset="-122"/>
                      </a:endParaRPr>
                    </a:p>
                  </a:txBody>
                  <a:tcPr marL="68580" marR="68580" marT="0" marB="0" anchor="ctr" anchorCtr="0">
                    <a:lnL>
                      <a:noFill/>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hMerge="1">
                  <a:tcP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tcPr>
                </a:tc>
                <a:tc hMerge="1">
                  <a:tcP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tcPr>
                </a:tc>
                <a:tc hMerge="1">
                  <a:tcP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tcPr>
                </a:tc>
                <a:tc hMerge="1">
                  <a:tcP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tcPr>
                </a:tc>
                <a:tc hMerge="1">
                  <a:tcPr>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tcPr>
                </a:tc>
                <a:tc>
                  <a:txBody>
                    <a:bodyPr/>
                    <a:p>
                      <a:pPr marL="0" indent="0" algn="l">
                        <a:spcBef>
                          <a:spcPct val="0"/>
                        </a:spcBef>
                        <a:spcAft>
                          <a:spcPct val="0"/>
                        </a:spcAft>
                      </a:pPr>
                      <a:endParaRPr sz="1200" b="1">
                        <a:solidFill>
                          <a:srgbClr val="000000"/>
                        </a:solidFill>
                        <a:latin typeface="方正仿宋_GB2312" panose="02000000000000000000" charset="-122"/>
                        <a:ea typeface="方正仿宋_GB2312" panose="02000000000000000000" charset="-122"/>
                      </a:endParaRPr>
                    </a:p>
                  </a:txBody>
                  <a:tcPr marL="68580" marR="68580" marT="0" marB="0" anchor="ctr" anchorCtr="0">
                    <a:lnL w="6350" cap="flat" cmpd="sng">
                      <a:solidFill>
                        <a:srgbClr val="000008"/>
                      </a:solidFill>
                      <a:prstDash val="solid"/>
                      <a:headEnd type="none" w="med" len="med"/>
                      <a:tailEnd type="none" w="med" len="med"/>
                    </a:lnL>
                    <a:lnR>
                      <a:noFill/>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r>
            </a:tbl>
          </a:graphicData>
        </a:graphic>
      </p:graphicFrame>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094264" y="472770"/>
            <a:ext cx="3383280" cy="521970"/>
          </a:xfrm>
          <a:prstGeom prst="rect">
            <a:avLst/>
          </a:prstGeom>
        </p:spPr>
        <p:txBody>
          <a:bodyPr wrap="none">
            <a:spAutoFit/>
          </a:bodyPr>
          <a:lstStyle/>
          <a:p>
            <a:pPr algn="l" defTabSz="914400">
              <a:defRPr/>
            </a:pPr>
            <a:r>
              <a:rPr lang="zh-CN" altLang="en-US" sz="2800" b="1" dirty="0">
                <a:solidFill>
                  <a:srgbClr val="00706B"/>
                </a:solidFill>
                <a:latin typeface="微软雅黑" panose="020B0503020204020204" pitchFamily="34" charset="-122"/>
                <a:ea typeface="微软雅黑" panose="020B0503020204020204" pitchFamily="34" charset="-122"/>
              </a:rPr>
              <a:t>外部链接要求及示例</a:t>
            </a:r>
            <a:endParaRPr lang="zh-CN" altLang="en-US" sz="2800" b="1" dirty="0">
              <a:solidFill>
                <a:srgbClr val="00706B"/>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114300" y="504825"/>
            <a:ext cx="776605" cy="521970"/>
          </a:xfrm>
          <a:prstGeom prst="rect">
            <a:avLst/>
          </a:prstGeom>
          <a:noFill/>
        </p:spPr>
        <p:txBody>
          <a:bodyPr wrap="square" rtlCol="0" anchor="t">
            <a:spAutoFit/>
          </a:bodyPr>
          <a:p>
            <a:r>
              <a:rPr lang="en-US" altLang="zh-CN" sz="2800" b="1" dirty="0">
                <a:solidFill>
                  <a:schemeClr val="bg1"/>
                </a:solidFill>
                <a:latin typeface="微软雅黑" panose="020B0503020204020204" pitchFamily="34" charset="-122"/>
                <a:ea typeface="微软雅黑" panose="020B0503020204020204" pitchFamily="34" charset="-122"/>
                <a:sym typeface="+mn-ea"/>
              </a:rPr>
              <a:t>3.1</a:t>
            </a:r>
            <a:endParaRPr lang="en-US" altLang="zh-CN" sz="2800" b="1" dirty="0">
              <a:solidFill>
                <a:schemeClr val="bg1"/>
              </a:solidFill>
              <a:latin typeface="微软雅黑" panose="020B0503020204020204" pitchFamily="34" charset="-122"/>
              <a:ea typeface="微软雅黑" panose="020B0503020204020204" pitchFamily="34" charset="-122"/>
              <a:sym typeface="+mn-ea"/>
            </a:endParaRPr>
          </a:p>
        </p:txBody>
      </p:sp>
      <p:sp>
        <p:nvSpPr>
          <p:cNvPr id="38" name="同侧圆角矩形 42"/>
          <p:cNvSpPr/>
          <p:nvPr/>
        </p:nvSpPr>
        <p:spPr>
          <a:xfrm rot="10800000" flipH="1" flipV="1">
            <a:off x="407670" y="1412875"/>
            <a:ext cx="4104640" cy="5163185"/>
          </a:xfrm>
          <a:prstGeom prst="round2SameRect">
            <a:avLst>
              <a:gd name="adj1" fmla="val 8019"/>
              <a:gd name="adj2" fmla="val 0"/>
            </a:avLst>
          </a:prstGeom>
          <a:gradFill>
            <a:gsLst>
              <a:gs pos="0">
                <a:srgbClr val="48C0DE">
                  <a:alpha val="10000"/>
                  <a:lumMod val="97000"/>
                </a:srgbClr>
              </a:gs>
              <a:gs pos="100000">
                <a:srgbClr val="009488">
                  <a:alpha val="0"/>
                </a:srgbClr>
              </a:gs>
            </a:gsLst>
            <a:lin ang="5400000" scaled="0"/>
          </a:gradFill>
          <a:ln w="12700">
            <a:solidFill>
              <a:schemeClr val="accent1">
                <a:alpha val="4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l"/>
            <a:endParaRPr lang="zh-CN" altLang="en-US" b="1" kern="100" dirty="0">
              <a:solidFill>
                <a:srgbClr val="00706B"/>
              </a:solidFill>
              <a:latin typeface="微软雅黑" panose="020B0503020204020204" pitchFamily="34" charset="-122"/>
              <a:ea typeface="微软雅黑" panose="020B0503020204020204" pitchFamily="34" charset="-122"/>
              <a:sym typeface="+mn-ea"/>
            </a:endParaRPr>
          </a:p>
          <a:p>
            <a:pPr algn="l"/>
            <a:r>
              <a:rPr lang="zh-CN" altLang="en-US" b="1" kern="100" dirty="0">
                <a:solidFill>
                  <a:srgbClr val="00706B"/>
                </a:solidFill>
                <a:latin typeface="微软雅黑" panose="020B0503020204020204" pitchFamily="34" charset="-122"/>
                <a:ea typeface="微软雅黑" panose="020B0503020204020204" pitchFamily="34" charset="-122"/>
                <a:sym typeface="+mn-ea"/>
              </a:rPr>
              <a:t>外链要求：</a:t>
            </a:r>
            <a:endParaRPr lang="zh-CN" altLang="en-US" b="1" kern="100" dirty="0">
              <a:solidFill>
                <a:srgbClr val="00706B"/>
              </a:solidFill>
              <a:latin typeface="微软雅黑" panose="020B0503020204020204" pitchFamily="34" charset="-122"/>
              <a:ea typeface="微软雅黑" panose="020B0503020204020204" pitchFamily="34" charset="-122"/>
            </a:endParaRPr>
          </a:p>
          <a:p>
            <a:pPr marL="285750" indent="-285750" algn="l">
              <a:lnSpc>
                <a:spcPts val="2500"/>
              </a:lnSpc>
              <a:buClrTx/>
              <a:buSzTx/>
              <a:buFont typeface="Arial" panose="020B0604020202020204" pitchFamily="34" charset="0"/>
              <a:buChar char="•"/>
            </a:pPr>
            <a:r>
              <a:rPr lang="zh-CN" altLang="en-US" b="1" kern="100" dirty="0">
                <a:solidFill>
                  <a:schemeClr val="tx1"/>
                </a:solidFill>
                <a:latin typeface="微软雅黑" panose="020B0503020204020204" pitchFamily="34" charset="-122"/>
                <a:ea typeface="微软雅黑" panose="020B0503020204020204" pitchFamily="34" charset="-122"/>
                <a:sym typeface="+mn-ea"/>
              </a:rPr>
              <a:t>链接数量及店铺类型：</a:t>
            </a:r>
            <a:r>
              <a:rPr lang="zh-CN" altLang="en-US" kern="100" dirty="0">
                <a:solidFill>
                  <a:schemeClr val="tx1"/>
                </a:solidFill>
                <a:latin typeface="微软雅黑" panose="020B0503020204020204" pitchFamily="34" charset="-122"/>
                <a:ea typeface="微软雅黑" panose="020B0503020204020204" pitchFamily="34" charset="-122"/>
                <a:sym typeface="+mn-ea"/>
              </a:rPr>
              <a:t>据社会同款商品销售情况，将所有物资小类分为 A、B、C、D、E 五个类别（详见指南）分别设定外部链接规则。对“低压电器”“办公类用品”2 个大类下共计 18 个小类，可提供震坤行、西域供应链平台中相应商品的外部链接，本批次不接受国美平台链接；要求具有两条链接的，链接不可为同一店铺。</a:t>
            </a:r>
            <a:endParaRPr lang="zh-CN" altLang="en-US" kern="100" dirty="0">
              <a:solidFill>
                <a:schemeClr val="tx1"/>
              </a:solidFill>
              <a:latin typeface="微软雅黑" panose="020B0503020204020204" pitchFamily="34" charset="-122"/>
              <a:ea typeface="微软雅黑" panose="020B0503020204020204" pitchFamily="34" charset="-122"/>
              <a:sym typeface="+mn-ea"/>
            </a:endParaRPr>
          </a:p>
          <a:p>
            <a:pPr marL="285750" indent="-285750" algn="l">
              <a:lnSpc>
                <a:spcPts val="2500"/>
              </a:lnSpc>
              <a:buClrTx/>
              <a:buSzTx/>
              <a:buFont typeface="Arial" panose="020B0604020202020204" pitchFamily="34" charset="0"/>
              <a:buChar char="•"/>
            </a:pPr>
            <a:r>
              <a:rPr lang="zh-CN" altLang="en-US" b="1" kern="100" dirty="0">
                <a:solidFill>
                  <a:schemeClr val="tx1"/>
                </a:solidFill>
                <a:latin typeface="微软雅黑" panose="020B0503020204020204" pitchFamily="34" charset="-122"/>
                <a:ea typeface="微软雅黑" panose="020B0503020204020204" pitchFamily="34" charset="-122"/>
                <a:sym typeface="+mn-ea"/>
              </a:rPr>
              <a:t>链接销量及评价：</a:t>
            </a:r>
            <a:r>
              <a:rPr lang="zh-CN" altLang="en-US" kern="100" dirty="0">
                <a:solidFill>
                  <a:schemeClr val="tx1"/>
                </a:solidFill>
                <a:latin typeface="微软雅黑" panose="020B0503020204020204" pitchFamily="34" charset="-122"/>
                <a:ea typeface="微软雅黑" panose="020B0503020204020204" pitchFamily="34" charset="-122"/>
                <a:sym typeface="+mn-ea"/>
              </a:rPr>
              <a:t>外链商品型号等与标准库一致，为同款商品；销量及评价数量符合3</a:t>
            </a:r>
            <a:r>
              <a:rPr lang="en-US" altLang="zh-CN" kern="100" dirty="0">
                <a:solidFill>
                  <a:schemeClr val="tx1"/>
                </a:solidFill>
                <a:latin typeface="微软雅黑" panose="020B0503020204020204" pitchFamily="34" charset="-122"/>
                <a:ea typeface="微软雅黑" panose="020B0503020204020204" pitchFamily="34" charset="-122"/>
                <a:sym typeface="+mn-ea"/>
              </a:rPr>
              <a:t>5</a:t>
            </a:r>
            <a:r>
              <a:rPr lang="zh-CN" altLang="en-US" kern="100" dirty="0">
                <a:solidFill>
                  <a:schemeClr val="tx1"/>
                </a:solidFill>
                <a:latin typeface="微软雅黑" panose="020B0503020204020204" pitchFamily="34" charset="-122"/>
                <a:ea typeface="微软雅黑" panose="020B0503020204020204" pitchFamily="34" charset="-122"/>
                <a:sym typeface="+mn-ea"/>
              </a:rPr>
              <a:t>版指南要求；（需要注意外链计价单位转化系数=外部/专区）。</a:t>
            </a:r>
            <a:endParaRPr lang="zh-CN" altLang="en-US" kern="100" dirty="0">
              <a:solidFill>
                <a:schemeClr val="tx1"/>
              </a:solidFill>
              <a:latin typeface="微软雅黑" panose="020B0503020204020204" pitchFamily="34" charset="-122"/>
              <a:ea typeface="微软雅黑" panose="020B0503020204020204" pitchFamily="34" charset="-122"/>
            </a:endParaRPr>
          </a:p>
          <a:p>
            <a:pPr algn="ctr"/>
            <a:endParaRPr lang="zh-CN" altLang="en-US">
              <a:solidFill>
                <a:srgbClr val="FF0000"/>
              </a:solidFill>
            </a:endParaRPr>
          </a:p>
        </p:txBody>
      </p:sp>
      <p:pic>
        <p:nvPicPr>
          <p:cNvPr id="3" name="图片 2"/>
          <p:cNvPicPr>
            <a:picLocks noChangeAspect="1"/>
          </p:cNvPicPr>
          <p:nvPr/>
        </p:nvPicPr>
        <p:blipFill>
          <a:blip r:embed="rId1"/>
          <a:stretch>
            <a:fillRect/>
          </a:stretch>
        </p:blipFill>
        <p:spPr>
          <a:xfrm>
            <a:off x="4871720" y="2276475"/>
            <a:ext cx="6392545" cy="3581400"/>
          </a:xfrm>
          <a:prstGeom prst="rect">
            <a:avLst/>
          </a:prstGeom>
        </p:spPr>
      </p:pic>
      <p:pic>
        <p:nvPicPr>
          <p:cNvPr id="6" name="图片 5"/>
          <p:cNvPicPr>
            <a:picLocks noChangeAspect="1"/>
          </p:cNvPicPr>
          <p:nvPr/>
        </p:nvPicPr>
        <p:blipFill>
          <a:blip r:embed="rId2"/>
          <a:stretch>
            <a:fillRect/>
          </a:stretch>
        </p:blipFill>
        <p:spPr>
          <a:xfrm>
            <a:off x="11136640" y="5445355"/>
            <a:ext cx="852170" cy="778510"/>
          </a:xfrm>
          <a:prstGeom prst="rect">
            <a:avLst/>
          </a:prstGeom>
        </p:spPr>
      </p:pic>
      <p:sp>
        <p:nvSpPr>
          <p:cNvPr id="12" name="文本框 11"/>
          <p:cNvSpPr txBox="1"/>
          <p:nvPr/>
        </p:nvSpPr>
        <p:spPr>
          <a:xfrm>
            <a:off x="4799965" y="1412875"/>
            <a:ext cx="6534785" cy="556260"/>
          </a:xfrm>
          <a:prstGeom prst="rect">
            <a:avLst/>
          </a:prstGeom>
          <a:noFill/>
        </p:spPr>
        <p:txBody>
          <a:bodyPr wrap="square" rtlCol="0" anchor="t">
            <a:noAutofit/>
          </a:bodyPr>
          <a:p>
            <a:pPr indent="0" algn="l" defTabSz="914400">
              <a:buFont typeface="Wingdings" panose="05000000000000000000" charset="0"/>
              <a:buNone/>
              <a:defRPr/>
            </a:pPr>
            <a:r>
              <a:rPr lang="zh-CN" altLang="en-US" sz="2800" dirty="0">
                <a:solidFill>
                  <a:srgbClr val="FF0000"/>
                </a:solidFill>
                <a:latin typeface="微软雅黑" panose="020B0503020204020204" pitchFamily="34" charset="-122"/>
                <a:ea typeface="微软雅黑" panose="020B0503020204020204" pitchFamily="34" charset="-122"/>
                <a:sym typeface="+mn-ea"/>
              </a:rPr>
              <a:t>错误案例</a:t>
            </a:r>
            <a:r>
              <a:rPr lang="en-US" altLang="zh-CN" sz="2800" dirty="0">
                <a:solidFill>
                  <a:srgbClr val="FF0000"/>
                </a:solidFill>
                <a:latin typeface="微软雅黑" panose="020B0503020204020204" pitchFamily="34" charset="-122"/>
                <a:ea typeface="微软雅黑" panose="020B0503020204020204" pitchFamily="34" charset="-122"/>
                <a:sym typeface="+mn-ea"/>
              </a:rPr>
              <a:t>-</a:t>
            </a:r>
            <a:r>
              <a:rPr lang="zh-CN" altLang="en-US" sz="2800" kern="100" dirty="0">
                <a:solidFill>
                  <a:srgbClr val="FF0000"/>
                </a:solidFill>
                <a:latin typeface="微软雅黑" panose="020B0503020204020204" pitchFamily="34" charset="-122"/>
                <a:ea typeface="微软雅黑" panose="020B0503020204020204" pitchFamily="34" charset="-122"/>
                <a:sym typeface="+mn-ea"/>
              </a:rPr>
              <a:t>店铺类型不符合</a:t>
            </a:r>
            <a:r>
              <a:rPr lang="en-US" altLang="zh-CN" sz="2800" kern="100" dirty="0">
                <a:solidFill>
                  <a:srgbClr val="FF0000"/>
                </a:solidFill>
                <a:latin typeface="微软雅黑" panose="020B0503020204020204" pitchFamily="34" charset="-122"/>
                <a:ea typeface="微软雅黑" panose="020B0503020204020204" pitchFamily="34" charset="-122"/>
                <a:sym typeface="+mn-ea"/>
              </a:rPr>
              <a:t>A</a:t>
            </a:r>
            <a:r>
              <a:rPr lang="zh-CN" altLang="en-US" sz="2800" kern="100" dirty="0">
                <a:solidFill>
                  <a:srgbClr val="FF0000"/>
                </a:solidFill>
                <a:latin typeface="微软雅黑" panose="020B0503020204020204" pitchFamily="34" charset="-122"/>
                <a:ea typeface="微软雅黑" panose="020B0503020204020204" pitchFamily="34" charset="-122"/>
                <a:sym typeface="+mn-ea"/>
              </a:rPr>
              <a:t>类店铺</a:t>
            </a:r>
            <a:r>
              <a:rPr lang="zh-CN" altLang="en-US" sz="2800" kern="100" dirty="0">
                <a:solidFill>
                  <a:srgbClr val="FF0000"/>
                </a:solidFill>
                <a:latin typeface="微软雅黑" panose="020B0503020204020204" pitchFamily="34" charset="-122"/>
                <a:ea typeface="微软雅黑" panose="020B0503020204020204" pitchFamily="34" charset="-122"/>
                <a:sym typeface="+mn-ea"/>
              </a:rPr>
              <a:t>要求</a:t>
            </a:r>
            <a:endParaRPr lang="zh-CN" altLang="en-US" sz="2800" dirty="0">
              <a:solidFill>
                <a:srgbClr val="FF0000"/>
              </a:solidFill>
              <a:latin typeface="微软雅黑" panose="020B0503020204020204" pitchFamily="34" charset="-122"/>
              <a:ea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4300" y="504825"/>
            <a:ext cx="776605" cy="521970"/>
          </a:xfrm>
          <a:prstGeom prst="rect">
            <a:avLst/>
          </a:prstGeom>
          <a:noFill/>
        </p:spPr>
        <p:txBody>
          <a:bodyPr wrap="square" rtlCol="0" anchor="t">
            <a:spAutoFit/>
          </a:bodyPr>
          <a:p>
            <a:r>
              <a:rPr lang="en-US" altLang="zh-CN" sz="2800" b="1" dirty="0">
                <a:solidFill>
                  <a:schemeClr val="bg1"/>
                </a:solidFill>
                <a:latin typeface="微软雅黑" panose="020B0503020204020204" pitchFamily="34" charset="-122"/>
                <a:ea typeface="微软雅黑" panose="020B0503020204020204" pitchFamily="34" charset="-122"/>
                <a:sym typeface="+mn-ea"/>
              </a:rPr>
              <a:t>3.1</a:t>
            </a:r>
            <a:endParaRPr lang="en-US" altLang="zh-CN" sz="2800" b="1" dirty="0">
              <a:solidFill>
                <a:schemeClr val="bg1"/>
              </a:solidFill>
              <a:latin typeface="微软雅黑" panose="020B0503020204020204" pitchFamily="34" charset="-122"/>
              <a:ea typeface="微软雅黑" panose="020B0503020204020204" pitchFamily="34" charset="-122"/>
              <a:sym typeface="+mn-ea"/>
            </a:endParaRPr>
          </a:p>
        </p:txBody>
      </p:sp>
      <p:pic>
        <p:nvPicPr>
          <p:cNvPr id="6" name="图片 5"/>
          <p:cNvPicPr>
            <a:picLocks noChangeAspect="1"/>
          </p:cNvPicPr>
          <p:nvPr/>
        </p:nvPicPr>
        <p:blipFill>
          <a:blip r:embed="rId1"/>
          <a:stretch>
            <a:fillRect/>
          </a:stretch>
        </p:blipFill>
        <p:spPr>
          <a:xfrm>
            <a:off x="4799965" y="2132965"/>
            <a:ext cx="5233035" cy="2446655"/>
          </a:xfrm>
          <a:prstGeom prst="rect">
            <a:avLst/>
          </a:prstGeom>
        </p:spPr>
      </p:pic>
      <p:pic>
        <p:nvPicPr>
          <p:cNvPr id="7" name="图片 6"/>
          <p:cNvPicPr>
            <a:picLocks noChangeAspect="1"/>
          </p:cNvPicPr>
          <p:nvPr/>
        </p:nvPicPr>
        <p:blipFill>
          <a:blip r:embed="rId2"/>
          <a:stretch>
            <a:fillRect/>
          </a:stretch>
        </p:blipFill>
        <p:spPr>
          <a:xfrm>
            <a:off x="7103745" y="4293235"/>
            <a:ext cx="4622800" cy="2406015"/>
          </a:xfrm>
          <a:prstGeom prst="rect">
            <a:avLst/>
          </a:prstGeom>
        </p:spPr>
      </p:pic>
      <p:pic>
        <p:nvPicPr>
          <p:cNvPr id="11" name="图片 10"/>
          <p:cNvPicPr>
            <a:picLocks noChangeAspect="1"/>
          </p:cNvPicPr>
          <p:nvPr/>
        </p:nvPicPr>
        <p:blipFill>
          <a:blip r:embed="rId3"/>
          <a:stretch>
            <a:fillRect/>
          </a:stretch>
        </p:blipFill>
        <p:spPr>
          <a:xfrm>
            <a:off x="9696450" y="3069185"/>
            <a:ext cx="844550" cy="775335"/>
          </a:xfrm>
          <a:prstGeom prst="rect">
            <a:avLst/>
          </a:prstGeom>
        </p:spPr>
      </p:pic>
      <p:sp>
        <p:nvSpPr>
          <p:cNvPr id="5" name="矩形 4"/>
          <p:cNvSpPr/>
          <p:nvPr/>
        </p:nvSpPr>
        <p:spPr>
          <a:xfrm>
            <a:off x="1094264" y="472770"/>
            <a:ext cx="3383280" cy="521970"/>
          </a:xfrm>
          <a:prstGeom prst="rect">
            <a:avLst/>
          </a:prstGeom>
        </p:spPr>
        <p:txBody>
          <a:bodyPr wrap="none">
            <a:spAutoFit/>
          </a:bodyPr>
          <a:p>
            <a:pPr algn="l" defTabSz="914400">
              <a:defRPr/>
            </a:pPr>
            <a:r>
              <a:rPr lang="zh-CN" altLang="en-US" sz="2800" b="1" dirty="0">
                <a:solidFill>
                  <a:srgbClr val="00706B"/>
                </a:solidFill>
                <a:latin typeface="微软雅黑" panose="020B0503020204020204" pitchFamily="34" charset="-122"/>
                <a:ea typeface="微软雅黑" panose="020B0503020204020204" pitchFamily="34" charset="-122"/>
                <a:sym typeface="+mn-ea"/>
              </a:rPr>
              <a:t>外部链接要求及示例</a:t>
            </a:r>
            <a:endParaRPr lang="zh-CN" altLang="en-US" sz="2800" b="1" dirty="0">
              <a:solidFill>
                <a:srgbClr val="00706B"/>
              </a:solidFill>
              <a:latin typeface="微软雅黑" panose="020B0503020204020204" pitchFamily="34" charset="-122"/>
              <a:ea typeface="微软雅黑" panose="020B0503020204020204" pitchFamily="34" charset="-122"/>
            </a:endParaRPr>
          </a:p>
        </p:txBody>
      </p:sp>
      <p:sp>
        <p:nvSpPr>
          <p:cNvPr id="8" name="同侧圆角矩形 42"/>
          <p:cNvSpPr/>
          <p:nvPr/>
        </p:nvSpPr>
        <p:spPr>
          <a:xfrm rot="10800000" flipH="1" flipV="1">
            <a:off x="407670" y="1412875"/>
            <a:ext cx="4104640" cy="5163185"/>
          </a:xfrm>
          <a:prstGeom prst="round2SameRect">
            <a:avLst>
              <a:gd name="adj1" fmla="val 8019"/>
              <a:gd name="adj2" fmla="val 0"/>
            </a:avLst>
          </a:prstGeom>
          <a:gradFill>
            <a:gsLst>
              <a:gs pos="0">
                <a:srgbClr val="48C0DE">
                  <a:alpha val="10000"/>
                  <a:lumMod val="97000"/>
                </a:srgbClr>
              </a:gs>
              <a:gs pos="100000">
                <a:srgbClr val="009488">
                  <a:alpha val="0"/>
                </a:srgbClr>
              </a:gs>
            </a:gsLst>
            <a:lin ang="5400000" scaled="0"/>
          </a:gradFill>
          <a:ln w="12700">
            <a:solidFill>
              <a:schemeClr val="accent1">
                <a:alpha val="4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l"/>
            <a:endParaRPr lang="zh-CN" altLang="en-US" b="1" kern="100" dirty="0">
              <a:solidFill>
                <a:srgbClr val="00706B"/>
              </a:solidFill>
              <a:latin typeface="微软雅黑" panose="020B0503020204020204" pitchFamily="34" charset="-122"/>
              <a:ea typeface="微软雅黑" panose="020B0503020204020204" pitchFamily="34" charset="-122"/>
              <a:sym typeface="+mn-ea"/>
            </a:endParaRPr>
          </a:p>
          <a:p>
            <a:pPr algn="l"/>
            <a:r>
              <a:rPr lang="zh-CN" altLang="en-US" b="1" kern="100" dirty="0">
                <a:solidFill>
                  <a:srgbClr val="00706B"/>
                </a:solidFill>
                <a:latin typeface="微软雅黑" panose="020B0503020204020204" pitchFamily="34" charset="-122"/>
                <a:ea typeface="微软雅黑" panose="020B0503020204020204" pitchFamily="34" charset="-122"/>
                <a:sym typeface="+mn-ea"/>
              </a:rPr>
              <a:t>外链要求：</a:t>
            </a:r>
            <a:endParaRPr lang="zh-CN" altLang="en-US" b="1" kern="100" dirty="0">
              <a:solidFill>
                <a:srgbClr val="00706B"/>
              </a:solidFill>
              <a:latin typeface="微软雅黑" panose="020B0503020204020204" pitchFamily="34" charset="-122"/>
              <a:ea typeface="微软雅黑" panose="020B0503020204020204" pitchFamily="34" charset="-122"/>
            </a:endParaRPr>
          </a:p>
          <a:p>
            <a:pPr marL="285750" indent="-285750" algn="l">
              <a:lnSpc>
                <a:spcPts val="2500"/>
              </a:lnSpc>
              <a:buClrTx/>
              <a:buSzTx/>
              <a:buFont typeface="Arial" panose="020B0604020202020204" pitchFamily="34" charset="0"/>
              <a:buChar char="•"/>
            </a:pPr>
            <a:r>
              <a:rPr lang="zh-CN" altLang="en-US" b="1" kern="100" dirty="0">
                <a:solidFill>
                  <a:schemeClr val="tx1"/>
                </a:solidFill>
                <a:latin typeface="微软雅黑" panose="020B0503020204020204" pitchFamily="34" charset="-122"/>
                <a:ea typeface="微软雅黑" panose="020B0503020204020204" pitchFamily="34" charset="-122"/>
                <a:sym typeface="+mn-ea"/>
              </a:rPr>
              <a:t>链接数量及店铺类型：</a:t>
            </a:r>
            <a:r>
              <a:rPr lang="zh-CN" altLang="en-US" kern="100" dirty="0">
                <a:solidFill>
                  <a:schemeClr val="tx1"/>
                </a:solidFill>
                <a:latin typeface="微软雅黑" panose="020B0503020204020204" pitchFamily="34" charset="-122"/>
                <a:ea typeface="微软雅黑" panose="020B0503020204020204" pitchFamily="34" charset="-122"/>
                <a:sym typeface="+mn-ea"/>
              </a:rPr>
              <a:t>据社会同款商品销售情况，将所有物资小类分为 A、B、C、D、E 五个类别（详见指南）分别设定外部链接规则。对“低压电器”“办公类用品”2 个大类下共计 18 个小类，可提供震坤行、西域供应链平台中相应商品的外部链接，本批次不接受国美平台链接；要求具有两条链接的，链接不可为同一店铺。</a:t>
            </a:r>
            <a:endParaRPr lang="zh-CN" altLang="en-US" kern="100" dirty="0">
              <a:solidFill>
                <a:schemeClr val="tx1"/>
              </a:solidFill>
              <a:latin typeface="微软雅黑" panose="020B0503020204020204" pitchFamily="34" charset="-122"/>
              <a:ea typeface="微软雅黑" panose="020B0503020204020204" pitchFamily="34" charset="-122"/>
              <a:sym typeface="+mn-ea"/>
            </a:endParaRPr>
          </a:p>
          <a:p>
            <a:pPr marL="285750" indent="-285750" algn="l">
              <a:lnSpc>
                <a:spcPts val="2500"/>
              </a:lnSpc>
              <a:buClrTx/>
              <a:buSzTx/>
              <a:buFont typeface="Arial" panose="020B0604020202020204" pitchFamily="34" charset="0"/>
              <a:buChar char="•"/>
            </a:pPr>
            <a:r>
              <a:rPr lang="zh-CN" altLang="en-US" b="1" kern="100" dirty="0">
                <a:solidFill>
                  <a:schemeClr val="tx1"/>
                </a:solidFill>
                <a:latin typeface="微软雅黑" panose="020B0503020204020204" pitchFamily="34" charset="-122"/>
                <a:ea typeface="微软雅黑" panose="020B0503020204020204" pitchFamily="34" charset="-122"/>
                <a:sym typeface="+mn-ea"/>
              </a:rPr>
              <a:t>链接销量及评价：</a:t>
            </a:r>
            <a:r>
              <a:rPr lang="zh-CN" altLang="en-US" kern="100" dirty="0">
                <a:solidFill>
                  <a:schemeClr val="tx1"/>
                </a:solidFill>
                <a:latin typeface="微软雅黑" panose="020B0503020204020204" pitchFamily="34" charset="-122"/>
                <a:ea typeface="微软雅黑" panose="020B0503020204020204" pitchFamily="34" charset="-122"/>
                <a:sym typeface="+mn-ea"/>
              </a:rPr>
              <a:t>外链商品型号等与标准库一致，为同款商品；销量及评价数量符合3</a:t>
            </a:r>
            <a:r>
              <a:rPr lang="en-US" altLang="zh-CN" kern="100" dirty="0">
                <a:solidFill>
                  <a:schemeClr val="tx1"/>
                </a:solidFill>
                <a:latin typeface="微软雅黑" panose="020B0503020204020204" pitchFamily="34" charset="-122"/>
                <a:ea typeface="微软雅黑" panose="020B0503020204020204" pitchFamily="34" charset="-122"/>
                <a:sym typeface="+mn-ea"/>
              </a:rPr>
              <a:t>5</a:t>
            </a:r>
            <a:r>
              <a:rPr lang="zh-CN" altLang="en-US" kern="100" dirty="0">
                <a:solidFill>
                  <a:schemeClr val="tx1"/>
                </a:solidFill>
                <a:latin typeface="微软雅黑" panose="020B0503020204020204" pitchFamily="34" charset="-122"/>
                <a:ea typeface="微软雅黑" panose="020B0503020204020204" pitchFamily="34" charset="-122"/>
                <a:sym typeface="+mn-ea"/>
              </a:rPr>
              <a:t>版指南要求；（需要注意外链计价单位转化系数=外部/专区）。</a:t>
            </a:r>
            <a:endParaRPr lang="zh-CN" altLang="en-US" kern="100" dirty="0">
              <a:solidFill>
                <a:schemeClr val="tx1"/>
              </a:solidFill>
              <a:latin typeface="微软雅黑" panose="020B0503020204020204" pitchFamily="34" charset="-122"/>
              <a:ea typeface="微软雅黑" panose="020B0503020204020204" pitchFamily="34" charset="-122"/>
            </a:endParaRPr>
          </a:p>
          <a:p>
            <a:pPr algn="ctr"/>
            <a:endParaRPr lang="zh-CN" altLang="en-US">
              <a:solidFill>
                <a:srgbClr val="FF0000"/>
              </a:solidFill>
            </a:endParaRPr>
          </a:p>
        </p:txBody>
      </p:sp>
      <p:sp>
        <p:nvSpPr>
          <p:cNvPr id="12" name="文本框 11"/>
          <p:cNvSpPr txBox="1"/>
          <p:nvPr/>
        </p:nvSpPr>
        <p:spPr>
          <a:xfrm>
            <a:off x="4799965" y="1412875"/>
            <a:ext cx="6534785" cy="556260"/>
          </a:xfrm>
          <a:prstGeom prst="rect">
            <a:avLst/>
          </a:prstGeom>
          <a:noFill/>
        </p:spPr>
        <p:txBody>
          <a:bodyPr wrap="square" rtlCol="0" anchor="t">
            <a:noAutofit/>
          </a:bodyPr>
          <a:p>
            <a:pPr indent="0" algn="l" defTabSz="914400">
              <a:buFont typeface="Wingdings" panose="05000000000000000000" charset="0"/>
              <a:buNone/>
              <a:defRPr/>
            </a:pPr>
            <a:r>
              <a:rPr lang="zh-CN" altLang="en-US" sz="2800" dirty="0">
                <a:solidFill>
                  <a:srgbClr val="00B050"/>
                </a:solidFill>
                <a:latin typeface="微软雅黑" panose="020B0503020204020204" pitchFamily="34" charset="-122"/>
                <a:ea typeface="微软雅黑" panose="020B0503020204020204" pitchFamily="34" charset="-122"/>
                <a:sym typeface="+mn-ea"/>
              </a:rPr>
              <a:t>正确案例</a:t>
            </a:r>
            <a:r>
              <a:rPr lang="en-US" altLang="zh-CN" sz="2800" dirty="0">
                <a:solidFill>
                  <a:srgbClr val="00B050"/>
                </a:solidFill>
                <a:latin typeface="微软雅黑" panose="020B0503020204020204" pitchFamily="34" charset="-122"/>
                <a:ea typeface="微软雅黑" panose="020B0503020204020204" pitchFamily="34" charset="-122"/>
                <a:sym typeface="+mn-ea"/>
              </a:rPr>
              <a:t>-</a:t>
            </a:r>
            <a:r>
              <a:rPr lang="zh-CN" altLang="en-US" sz="2800" dirty="0">
                <a:solidFill>
                  <a:srgbClr val="00B050"/>
                </a:solidFill>
                <a:latin typeface="微软雅黑" panose="020B0503020204020204" pitchFamily="34" charset="-122"/>
                <a:ea typeface="微软雅黑" panose="020B0503020204020204" pitchFamily="34" charset="-122"/>
                <a:sym typeface="+mn-ea"/>
              </a:rPr>
              <a:t>外链商品与标准</a:t>
            </a:r>
            <a:r>
              <a:rPr lang="zh-CN" altLang="en-US" sz="2800" dirty="0">
                <a:solidFill>
                  <a:srgbClr val="00B050"/>
                </a:solidFill>
                <a:latin typeface="微软雅黑" panose="020B0503020204020204" pitchFamily="34" charset="-122"/>
                <a:ea typeface="微软雅黑" panose="020B0503020204020204" pitchFamily="34" charset="-122"/>
                <a:sym typeface="+mn-ea"/>
              </a:rPr>
              <a:t>商品为同款</a:t>
            </a:r>
            <a:endParaRPr lang="zh-CN" altLang="en-US" sz="2800" dirty="0">
              <a:solidFill>
                <a:srgbClr val="00B050"/>
              </a:solidFill>
              <a:latin typeface="微软雅黑" panose="020B0503020204020204" pitchFamily="34" charset="-122"/>
              <a:ea typeface="微软雅黑" panose="020B0503020204020204" pitchFamily="34" charset="-122"/>
              <a:sym typeface="+mn-ea"/>
            </a:endParaRPr>
          </a:p>
          <a:p>
            <a:pPr indent="0" algn="l" defTabSz="914400">
              <a:buFont typeface="Wingdings" panose="05000000000000000000" charset="0"/>
              <a:buNone/>
              <a:defRPr/>
            </a:pPr>
            <a:endParaRPr lang="zh-CN" altLang="en-US" sz="2800" dirty="0">
              <a:solidFill>
                <a:srgbClr val="00B050"/>
              </a:solidFill>
              <a:latin typeface="微软雅黑" panose="020B0503020204020204" pitchFamily="34" charset="-122"/>
              <a:ea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094264" y="472770"/>
            <a:ext cx="3383280" cy="521970"/>
          </a:xfrm>
          <a:prstGeom prst="rect">
            <a:avLst/>
          </a:prstGeom>
        </p:spPr>
        <p:txBody>
          <a:bodyPr wrap="none">
            <a:spAutoFit/>
          </a:bodyPr>
          <a:lstStyle/>
          <a:p>
            <a:pPr algn="l" defTabSz="914400">
              <a:defRPr/>
            </a:pPr>
            <a:r>
              <a:rPr lang="zh-CN" altLang="en-US" sz="2800" b="1" dirty="0">
                <a:solidFill>
                  <a:srgbClr val="00706B"/>
                </a:solidFill>
                <a:latin typeface="微软雅黑" panose="020B0503020204020204" pitchFamily="34" charset="-122"/>
                <a:ea typeface="微软雅黑" panose="020B0503020204020204" pitchFamily="34" charset="-122"/>
              </a:rPr>
              <a:t>外部链接要求及示例</a:t>
            </a:r>
            <a:endParaRPr lang="zh-CN" altLang="en-US" sz="2800" b="1" dirty="0">
              <a:solidFill>
                <a:srgbClr val="00706B"/>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114300" y="504825"/>
            <a:ext cx="776605" cy="521970"/>
          </a:xfrm>
          <a:prstGeom prst="rect">
            <a:avLst/>
          </a:prstGeom>
          <a:noFill/>
        </p:spPr>
        <p:txBody>
          <a:bodyPr wrap="square" rtlCol="0" anchor="t">
            <a:spAutoFit/>
          </a:bodyPr>
          <a:p>
            <a:r>
              <a:rPr lang="en-US" altLang="zh-CN" sz="2800" b="1" dirty="0">
                <a:solidFill>
                  <a:schemeClr val="bg1"/>
                </a:solidFill>
                <a:latin typeface="微软雅黑" panose="020B0503020204020204" pitchFamily="34" charset="-122"/>
                <a:ea typeface="微软雅黑" panose="020B0503020204020204" pitchFamily="34" charset="-122"/>
                <a:sym typeface="+mn-ea"/>
              </a:rPr>
              <a:t>3.1</a:t>
            </a:r>
            <a:endParaRPr lang="en-US" altLang="zh-CN" sz="2800" b="1" dirty="0">
              <a:solidFill>
                <a:schemeClr val="bg1"/>
              </a:solidFill>
              <a:latin typeface="微软雅黑" panose="020B0503020204020204" pitchFamily="34" charset="-122"/>
              <a:ea typeface="微软雅黑" panose="020B0503020204020204" pitchFamily="34" charset="-122"/>
              <a:sym typeface="+mn-ea"/>
            </a:endParaRPr>
          </a:p>
        </p:txBody>
      </p:sp>
      <p:pic>
        <p:nvPicPr>
          <p:cNvPr id="6" name="图片 5"/>
          <p:cNvPicPr>
            <a:picLocks noChangeAspect="1"/>
          </p:cNvPicPr>
          <p:nvPr/>
        </p:nvPicPr>
        <p:blipFill>
          <a:blip r:embed="rId1"/>
          <a:stretch>
            <a:fillRect/>
          </a:stretch>
        </p:blipFill>
        <p:spPr>
          <a:xfrm>
            <a:off x="11064885" y="5445355"/>
            <a:ext cx="852170" cy="778510"/>
          </a:xfrm>
          <a:prstGeom prst="rect">
            <a:avLst/>
          </a:prstGeom>
        </p:spPr>
      </p:pic>
      <p:sp>
        <p:nvSpPr>
          <p:cNvPr id="7" name="文本框 6"/>
          <p:cNvSpPr txBox="1"/>
          <p:nvPr/>
        </p:nvSpPr>
        <p:spPr>
          <a:xfrm>
            <a:off x="6888480" y="2592705"/>
            <a:ext cx="1706245" cy="368300"/>
          </a:xfrm>
          <a:prstGeom prst="rect">
            <a:avLst/>
          </a:prstGeom>
          <a:noFill/>
        </p:spPr>
        <p:txBody>
          <a:bodyPr wrap="square" rtlCol="0" anchor="t">
            <a:spAutoFit/>
          </a:bodyPr>
          <a:p>
            <a:r>
              <a:rPr lang="zh-CN" altLang="en-US" kern="100" dirty="0">
                <a:solidFill>
                  <a:srgbClr val="FF0000"/>
                </a:solidFill>
                <a:latin typeface="微软雅黑" panose="020B0503020204020204" pitchFamily="34" charset="-122"/>
                <a:ea typeface="微软雅黑" panose="020B0503020204020204" pitchFamily="34" charset="-122"/>
                <a:sym typeface="+mn-ea"/>
              </a:rPr>
              <a:t>。</a:t>
            </a:r>
            <a:endParaRPr lang="zh-CN" altLang="en-US" kern="100" dirty="0">
              <a:solidFill>
                <a:srgbClr val="FF0000"/>
              </a:solidFill>
              <a:latin typeface="微软雅黑" panose="020B0503020204020204" pitchFamily="34" charset="-122"/>
              <a:ea typeface="微软雅黑" panose="020B0503020204020204" pitchFamily="34" charset="-122"/>
              <a:sym typeface="+mn-ea"/>
            </a:endParaRPr>
          </a:p>
        </p:txBody>
      </p:sp>
      <p:pic>
        <p:nvPicPr>
          <p:cNvPr id="3" name="图片 2"/>
          <p:cNvPicPr>
            <a:picLocks noChangeAspect="1"/>
          </p:cNvPicPr>
          <p:nvPr/>
        </p:nvPicPr>
        <p:blipFill>
          <a:blip r:embed="rId2"/>
          <a:stretch>
            <a:fillRect/>
          </a:stretch>
        </p:blipFill>
        <p:spPr>
          <a:xfrm>
            <a:off x="4944110" y="2153285"/>
            <a:ext cx="6814820" cy="3024505"/>
          </a:xfrm>
          <a:prstGeom prst="rect">
            <a:avLst/>
          </a:prstGeom>
        </p:spPr>
      </p:pic>
      <p:sp>
        <p:nvSpPr>
          <p:cNvPr id="5" name="同侧圆角矩形 42"/>
          <p:cNvSpPr/>
          <p:nvPr/>
        </p:nvSpPr>
        <p:spPr>
          <a:xfrm rot="10800000" flipH="1" flipV="1">
            <a:off x="407670" y="1412875"/>
            <a:ext cx="4104640" cy="5163185"/>
          </a:xfrm>
          <a:prstGeom prst="round2SameRect">
            <a:avLst>
              <a:gd name="adj1" fmla="val 8019"/>
              <a:gd name="adj2" fmla="val 0"/>
            </a:avLst>
          </a:prstGeom>
          <a:gradFill>
            <a:gsLst>
              <a:gs pos="0">
                <a:srgbClr val="48C0DE">
                  <a:alpha val="10000"/>
                  <a:lumMod val="97000"/>
                </a:srgbClr>
              </a:gs>
              <a:gs pos="100000">
                <a:srgbClr val="009488">
                  <a:alpha val="0"/>
                </a:srgbClr>
              </a:gs>
            </a:gsLst>
            <a:lin ang="5400000" scaled="0"/>
          </a:gradFill>
          <a:ln w="12700">
            <a:solidFill>
              <a:schemeClr val="accent1">
                <a:alpha val="4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l"/>
            <a:endParaRPr lang="zh-CN" altLang="en-US" b="1" kern="100" dirty="0">
              <a:solidFill>
                <a:srgbClr val="00706B"/>
              </a:solidFill>
              <a:latin typeface="微软雅黑" panose="020B0503020204020204" pitchFamily="34" charset="-122"/>
              <a:ea typeface="微软雅黑" panose="020B0503020204020204" pitchFamily="34" charset="-122"/>
              <a:sym typeface="+mn-ea"/>
            </a:endParaRPr>
          </a:p>
          <a:p>
            <a:pPr algn="l"/>
            <a:r>
              <a:rPr lang="zh-CN" altLang="en-US" b="1" kern="100" dirty="0">
                <a:solidFill>
                  <a:srgbClr val="00706B"/>
                </a:solidFill>
                <a:latin typeface="微软雅黑" panose="020B0503020204020204" pitchFamily="34" charset="-122"/>
                <a:ea typeface="微软雅黑" panose="020B0503020204020204" pitchFamily="34" charset="-122"/>
                <a:sym typeface="+mn-ea"/>
              </a:rPr>
              <a:t>外链要求：</a:t>
            </a:r>
            <a:endParaRPr lang="zh-CN" altLang="en-US" b="1" kern="100" dirty="0">
              <a:solidFill>
                <a:srgbClr val="00706B"/>
              </a:solidFill>
              <a:latin typeface="微软雅黑" panose="020B0503020204020204" pitchFamily="34" charset="-122"/>
              <a:ea typeface="微软雅黑" panose="020B0503020204020204" pitchFamily="34" charset="-122"/>
            </a:endParaRPr>
          </a:p>
          <a:p>
            <a:pPr marL="285750" indent="-285750" algn="l">
              <a:lnSpc>
                <a:spcPts val="2500"/>
              </a:lnSpc>
              <a:buClrTx/>
              <a:buSzTx/>
              <a:buFont typeface="Arial" panose="020B0604020202020204" pitchFamily="34" charset="0"/>
              <a:buChar char="•"/>
            </a:pPr>
            <a:r>
              <a:rPr lang="zh-CN" altLang="en-US" b="1" kern="100" dirty="0">
                <a:solidFill>
                  <a:schemeClr val="tx1"/>
                </a:solidFill>
                <a:latin typeface="微软雅黑" panose="020B0503020204020204" pitchFamily="34" charset="-122"/>
                <a:ea typeface="微软雅黑" panose="020B0503020204020204" pitchFamily="34" charset="-122"/>
                <a:sym typeface="+mn-ea"/>
              </a:rPr>
              <a:t>链接数量及店铺类型：</a:t>
            </a:r>
            <a:r>
              <a:rPr lang="zh-CN" altLang="en-US" kern="100" dirty="0">
                <a:solidFill>
                  <a:schemeClr val="tx1"/>
                </a:solidFill>
                <a:latin typeface="微软雅黑" panose="020B0503020204020204" pitchFamily="34" charset="-122"/>
                <a:ea typeface="微软雅黑" panose="020B0503020204020204" pitchFamily="34" charset="-122"/>
                <a:sym typeface="+mn-ea"/>
              </a:rPr>
              <a:t>据社会同款商品销售情况，将所有物资小类分为 A、B、C、D、E 五个类别（详见指南）分别设定外部链接规则。对“低压电器”“办公类用品”2 个大类下共计 18 个小类，可提供震坤行、西域供应链平台中相应商品的外部链接，本批次不接受国美平台链接；要求具有两条链接的，链接不可为同一店铺。</a:t>
            </a:r>
            <a:endParaRPr lang="zh-CN" altLang="en-US" kern="100" dirty="0">
              <a:solidFill>
                <a:schemeClr val="tx1"/>
              </a:solidFill>
              <a:latin typeface="微软雅黑" panose="020B0503020204020204" pitchFamily="34" charset="-122"/>
              <a:ea typeface="微软雅黑" panose="020B0503020204020204" pitchFamily="34" charset="-122"/>
              <a:sym typeface="+mn-ea"/>
            </a:endParaRPr>
          </a:p>
          <a:p>
            <a:pPr marL="285750" indent="-285750" algn="l">
              <a:lnSpc>
                <a:spcPts val="2500"/>
              </a:lnSpc>
              <a:buClrTx/>
              <a:buSzTx/>
              <a:buFont typeface="Arial" panose="020B0604020202020204" pitchFamily="34" charset="0"/>
              <a:buChar char="•"/>
            </a:pPr>
            <a:r>
              <a:rPr lang="zh-CN" altLang="en-US" b="1" kern="100" dirty="0">
                <a:solidFill>
                  <a:schemeClr val="tx1"/>
                </a:solidFill>
                <a:latin typeface="微软雅黑" panose="020B0503020204020204" pitchFamily="34" charset="-122"/>
                <a:ea typeface="微软雅黑" panose="020B0503020204020204" pitchFamily="34" charset="-122"/>
                <a:sym typeface="+mn-ea"/>
              </a:rPr>
              <a:t>链接销量及评价：</a:t>
            </a:r>
            <a:r>
              <a:rPr lang="zh-CN" altLang="en-US" kern="100" dirty="0">
                <a:solidFill>
                  <a:schemeClr val="tx1"/>
                </a:solidFill>
                <a:latin typeface="微软雅黑" panose="020B0503020204020204" pitchFamily="34" charset="-122"/>
                <a:ea typeface="微软雅黑" panose="020B0503020204020204" pitchFamily="34" charset="-122"/>
                <a:sym typeface="+mn-ea"/>
              </a:rPr>
              <a:t>外链商品型号等与标准库一致，为同款商品；销量及评价数量符合3</a:t>
            </a:r>
            <a:r>
              <a:rPr lang="en-US" altLang="zh-CN" kern="100" dirty="0">
                <a:solidFill>
                  <a:schemeClr val="tx1"/>
                </a:solidFill>
                <a:latin typeface="微软雅黑" panose="020B0503020204020204" pitchFamily="34" charset="-122"/>
                <a:ea typeface="微软雅黑" panose="020B0503020204020204" pitchFamily="34" charset="-122"/>
                <a:sym typeface="+mn-ea"/>
              </a:rPr>
              <a:t>5</a:t>
            </a:r>
            <a:r>
              <a:rPr lang="zh-CN" altLang="en-US" kern="100" dirty="0">
                <a:solidFill>
                  <a:schemeClr val="tx1"/>
                </a:solidFill>
                <a:latin typeface="微软雅黑" panose="020B0503020204020204" pitchFamily="34" charset="-122"/>
                <a:ea typeface="微软雅黑" panose="020B0503020204020204" pitchFamily="34" charset="-122"/>
                <a:sym typeface="+mn-ea"/>
              </a:rPr>
              <a:t>版指南要求；（需要注意外链计价单位转化系数=外部/专区）。</a:t>
            </a:r>
            <a:endParaRPr lang="zh-CN" altLang="en-US" kern="100" dirty="0">
              <a:solidFill>
                <a:schemeClr val="tx1"/>
              </a:solidFill>
              <a:latin typeface="微软雅黑" panose="020B0503020204020204" pitchFamily="34" charset="-122"/>
              <a:ea typeface="微软雅黑" panose="020B0503020204020204" pitchFamily="34" charset="-122"/>
            </a:endParaRPr>
          </a:p>
          <a:p>
            <a:pPr algn="ctr"/>
            <a:endParaRPr lang="zh-CN" altLang="en-US" kern="100" dirty="0">
              <a:solidFill>
                <a:schemeClr val="tx1"/>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4799965" y="1412875"/>
            <a:ext cx="7162800" cy="556260"/>
          </a:xfrm>
          <a:prstGeom prst="rect">
            <a:avLst/>
          </a:prstGeom>
          <a:noFill/>
        </p:spPr>
        <p:txBody>
          <a:bodyPr wrap="square" rtlCol="0" anchor="t">
            <a:noAutofit/>
          </a:bodyPr>
          <a:p>
            <a:pPr lvl="0" algn="l">
              <a:buClrTx/>
              <a:buSzTx/>
              <a:buFont typeface="Wingdings" panose="05000000000000000000" charset="0"/>
              <a:defRPr/>
            </a:pPr>
            <a:r>
              <a:rPr lang="zh-CN" altLang="en-US" sz="2800" dirty="0">
                <a:solidFill>
                  <a:srgbClr val="FF0000"/>
                </a:solidFill>
                <a:latin typeface="微软雅黑" panose="020B0503020204020204" pitchFamily="34" charset="-122"/>
                <a:ea typeface="微软雅黑" panose="020B0503020204020204" pitchFamily="34" charset="-122"/>
                <a:sym typeface="+mn-ea"/>
              </a:rPr>
              <a:t>错误案例</a:t>
            </a:r>
            <a:r>
              <a:rPr lang="zh-CN" altLang="en-US" sz="2800" dirty="0">
                <a:solidFill>
                  <a:srgbClr val="FF0000"/>
                </a:solidFill>
                <a:latin typeface="微软雅黑" panose="020B0503020204020204" pitchFamily="34" charset="-122"/>
                <a:ea typeface="微软雅黑" panose="020B0503020204020204" pitchFamily="34" charset="-122"/>
                <a:sym typeface="+mn-ea"/>
              </a:rPr>
              <a:t>-</a:t>
            </a:r>
            <a:r>
              <a:rPr lang="zh-CN" altLang="en-US" sz="2800" dirty="0">
                <a:solidFill>
                  <a:srgbClr val="FF0000"/>
                </a:solidFill>
                <a:latin typeface="微软雅黑" panose="020B0503020204020204" pitchFamily="34" charset="-122"/>
                <a:ea typeface="微软雅黑" panose="020B0503020204020204" pitchFamily="34" charset="-122"/>
                <a:sym typeface="+mn-ea"/>
              </a:rPr>
              <a:t>外链商品外包装与标准</a:t>
            </a:r>
            <a:r>
              <a:rPr lang="zh-CN" altLang="en-US" sz="2800" dirty="0">
                <a:solidFill>
                  <a:srgbClr val="FF0000"/>
                </a:solidFill>
                <a:latin typeface="微软雅黑" panose="020B0503020204020204" pitchFamily="34" charset="-122"/>
                <a:ea typeface="微软雅黑" panose="020B0503020204020204" pitchFamily="34" charset="-122"/>
                <a:sym typeface="+mn-ea"/>
              </a:rPr>
              <a:t>商品不一致</a:t>
            </a:r>
            <a:endParaRPr lang="zh-CN" altLang="en-US" sz="2800" dirty="0">
              <a:solidFill>
                <a:srgbClr val="FF0000"/>
              </a:solidFill>
              <a:latin typeface="微软雅黑" panose="020B0503020204020204" pitchFamily="34" charset="-122"/>
              <a:ea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2"/>
          <p:cNvPicPr>
            <a:picLocks noChangeAspect="1"/>
          </p:cNvPicPr>
          <p:nvPr/>
        </p:nvPicPr>
        <p:blipFill>
          <a:blip r:embed="rId1"/>
          <a:stretch>
            <a:fillRect/>
          </a:stretch>
        </p:blipFill>
        <p:spPr>
          <a:xfrm>
            <a:off x="4813935" y="1657350"/>
            <a:ext cx="6434455" cy="2174240"/>
          </a:xfrm>
          <a:prstGeom prst="rect">
            <a:avLst/>
          </a:prstGeom>
        </p:spPr>
      </p:pic>
      <p:pic>
        <p:nvPicPr>
          <p:cNvPr id="4" name="图片 3" descr="1"/>
          <p:cNvPicPr>
            <a:picLocks noChangeAspect="1"/>
          </p:cNvPicPr>
          <p:nvPr/>
        </p:nvPicPr>
        <p:blipFill>
          <a:blip r:embed="rId2"/>
          <a:stretch>
            <a:fillRect/>
          </a:stretch>
        </p:blipFill>
        <p:spPr>
          <a:xfrm>
            <a:off x="4799965" y="4293235"/>
            <a:ext cx="6450330" cy="2447290"/>
          </a:xfrm>
          <a:prstGeom prst="rect">
            <a:avLst/>
          </a:prstGeom>
        </p:spPr>
      </p:pic>
      <p:sp>
        <p:nvSpPr>
          <p:cNvPr id="19" name="矩形 18"/>
          <p:cNvSpPr/>
          <p:nvPr/>
        </p:nvSpPr>
        <p:spPr>
          <a:xfrm>
            <a:off x="1094264" y="472770"/>
            <a:ext cx="3383280" cy="521970"/>
          </a:xfrm>
          <a:prstGeom prst="rect">
            <a:avLst/>
          </a:prstGeom>
        </p:spPr>
        <p:txBody>
          <a:bodyPr wrap="none">
            <a:spAutoFit/>
          </a:bodyPr>
          <a:lstStyle/>
          <a:p>
            <a:pPr algn="l" defTabSz="914400">
              <a:defRPr/>
            </a:pPr>
            <a:r>
              <a:rPr lang="zh-CN" altLang="en-US" sz="2800" b="1" dirty="0">
                <a:solidFill>
                  <a:srgbClr val="00706B"/>
                </a:solidFill>
                <a:latin typeface="微软雅黑" panose="020B0503020204020204" pitchFamily="34" charset="-122"/>
                <a:ea typeface="微软雅黑" panose="020B0503020204020204" pitchFamily="34" charset="-122"/>
              </a:rPr>
              <a:t>外部链接要求及示例</a:t>
            </a:r>
            <a:endParaRPr lang="zh-CN" altLang="en-US" sz="2800" b="1" dirty="0">
              <a:solidFill>
                <a:srgbClr val="00706B"/>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114300" y="504825"/>
            <a:ext cx="776605" cy="521970"/>
          </a:xfrm>
          <a:prstGeom prst="rect">
            <a:avLst/>
          </a:prstGeom>
          <a:noFill/>
        </p:spPr>
        <p:txBody>
          <a:bodyPr wrap="square" rtlCol="0" anchor="t">
            <a:spAutoFit/>
          </a:bodyPr>
          <a:p>
            <a:r>
              <a:rPr lang="en-US" altLang="zh-CN" sz="2800" b="1" dirty="0">
                <a:solidFill>
                  <a:schemeClr val="bg1"/>
                </a:solidFill>
                <a:latin typeface="微软雅黑" panose="020B0503020204020204" pitchFamily="34" charset="-122"/>
                <a:ea typeface="微软雅黑" panose="020B0503020204020204" pitchFamily="34" charset="-122"/>
                <a:sym typeface="+mn-ea"/>
              </a:rPr>
              <a:t>3.1</a:t>
            </a:r>
            <a:endParaRPr lang="en-US" altLang="zh-CN" sz="2800" b="1" dirty="0">
              <a:solidFill>
                <a:schemeClr val="bg1"/>
              </a:solidFill>
              <a:latin typeface="微软雅黑" panose="020B0503020204020204" pitchFamily="34" charset="-122"/>
              <a:ea typeface="微软雅黑" panose="020B0503020204020204" pitchFamily="34" charset="-122"/>
              <a:sym typeface="+mn-ea"/>
            </a:endParaRPr>
          </a:p>
        </p:txBody>
      </p:sp>
      <p:pic>
        <p:nvPicPr>
          <p:cNvPr id="6" name="图片 5"/>
          <p:cNvPicPr>
            <a:picLocks noChangeAspect="1"/>
          </p:cNvPicPr>
          <p:nvPr/>
        </p:nvPicPr>
        <p:blipFill>
          <a:blip r:embed="rId3"/>
          <a:stretch>
            <a:fillRect/>
          </a:stretch>
        </p:blipFill>
        <p:spPr>
          <a:xfrm>
            <a:off x="11136640" y="5229455"/>
            <a:ext cx="852170" cy="778510"/>
          </a:xfrm>
          <a:prstGeom prst="rect">
            <a:avLst/>
          </a:prstGeom>
        </p:spPr>
      </p:pic>
      <p:sp>
        <p:nvSpPr>
          <p:cNvPr id="5" name="同侧圆角矩形 42"/>
          <p:cNvSpPr/>
          <p:nvPr/>
        </p:nvSpPr>
        <p:spPr>
          <a:xfrm rot="10800000" flipH="1" flipV="1">
            <a:off x="407670" y="1412875"/>
            <a:ext cx="4104640" cy="5163185"/>
          </a:xfrm>
          <a:prstGeom prst="round2SameRect">
            <a:avLst>
              <a:gd name="adj1" fmla="val 8019"/>
              <a:gd name="adj2" fmla="val 0"/>
            </a:avLst>
          </a:prstGeom>
          <a:gradFill>
            <a:gsLst>
              <a:gs pos="0">
                <a:srgbClr val="48C0DE">
                  <a:alpha val="10000"/>
                  <a:lumMod val="97000"/>
                </a:srgbClr>
              </a:gs>
              <a:gs pos="100000">
                <a:srgbClr val="009488">
                  <a:alpha val="0"/>
                </a:srgbClr>
              </a:gs>
            </a:gsLst>
            <a:lin ang="5400000" scaled="0"/>
          </a:gradFill>
          <a:ln w="12700">
            <a:solidFill>
              <a:schemeClr val="accent1">
                <a:alpha val="4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l"/>
            <a:endParaRPr lang="zh-CN" altLang="en-US" b="1" kern="100" dirty="0">
              <a:solidFill>
                <a:srgbClr val="00706B"/>
              </a:solidFill>
              <a:latin typeface="微软雅黑" panose="020B0503020204020204" pitchFamily="34" charset="-122"/>
              <a:ea typeface="微软雅黑" panose="020B0503020204020204" pitchFamily="34" charset="-122"/>
              <a:sym typeface="+mn-ea"/>
            </a:endParaRPr>
          </a:p>
          <a:p>
            <a:pPr algn="l"/>
            <a:r>
              <a:rPr lang="zh-CN" altLang="en-US" b="1" kern="100" dirty="0">
                <a:solidFill>
                  <a:srgbClr val="00706B"/>
                </a:solidFill>
                <a:latin typeface="微软雅黑" panose="020B0503020204020204" pitchFamily="34" charset="-122"/>
                <a:ea typeface="微软雅黑" panose="020B0503020204020204" pitchFamily="34" charset="-122"/>
                <a:sym typeface="+mn-ea"/>
              </a:rPr>
              <a:t>外链要求：</a:t>
            </a:r>
            <a:endParaRPr lang="zh-CN" altLang="en-US" b="1" kern="100" dirty="0">
              <a:solidFill>
                <a:srgbClr val="00706B"/>
              </a:solidFill>
              <a:latin typeface="微软雅黑" panose="020B0503020204020204" pitchFamily="34" charset="-122"/>
              <a:ea typeface="微软雅黑" panose="020B0503020204020204" pitchFamily="34" charset="-122"/>
            </a:endParaRPr>
          </a:p>
          <a:p>
            <a:pPr marL="285750" indent="-285750" algn="l">
              <a:lnSpc>
                <a:spcPts val="2500"/>
              </a:lnSpc>
              <a:buClrTx/>
              <a:buSzTx/>
              <a:buFont typeface="Arial" panose="020B0604020202020204" pitchFamily="34" charset="0"/>
              <a:buChar char="•"/>
            </a:pPr>
            <a:r>
              <a:rPr lang="zh-CN" altLang="en-US" b="1" kern="100" dirty="0">
                <a:solidFill>
                  <a:schemeClr val="tx1"/>
                </a:solidFill>
                <a:latin typeface="微软雅黑" panose="020B0503020204020204" pitchFamily="34" charset="-122"/>
                <a:ea typeface="微软雅黑" panose="020B0503020204020204" pitchFamily="34" charset="-122"/>
                <a:sym typeface="+mn-ea"/>
              </a:rPr>
              <a:t>链接数量及店铺类型：</a:t>
            </a:r>
            <a:r>
              <a:rPr lang="zh-CN" altLang="en-US" kern="100" dirty="0">
                <a:solidFill>
                  <a:schemeClr val="tx1"/>
                </a:solidFill>
                <a:latin typeface="微软雅黑" panose="020B0503020204020204" pitchFamily="34" charset="-122"/>
                <a:ea typeface="微软雅黑" panose="020B0503020204020204" pitchFamily="34" charset="-122"/>
                <a:sym typeface="+mn-ea"/>
              </a:rPr>
              <a:t>据社会同款商品销售情况，将所有物资小类分为 A、B、C、D、E 五个类别（详见指南）分别设定外部链接规则。对“低压电器”“办公类用品”2 个大类下共计 18 个小类，可提供震坤行、西域供应链平台中相应商品的外部链接，本批次不接受国美平台链接；要求具有两条链接的，链接不可为同一店铺。</a:t>
            </a:r>
            <a:endParaRPr lang="zh-CN" altLang="en-US" kern="100" dirty="0">
              <a:solidFill>
                <a:schemeClr val="tx1"/>
              </a:solidFill>
              <a:latin typeface="微软雅黑" panose="020B0503020204020204" pitchFamily="34" charset="-122"/>
              <a:ea typeface="微软雅黑" panose="020B0503020204020204" pitchFamily="34" charset="-122"/>
              <a:sym typeface="+mn-ea"/>
            </a:endParaRPr>
          </a:p>
          <a:p>
            <a:pPr marL="285750" indent="-285750" algn="l">
              <a:lnSpc>
                <a:spcPts val="2500"/>
              </a:lnSpc>
              <a:buClrTx/>
              <a:buSzTx/>
              <a:buFont typeface="Arial" panose="020B0604020202020204" pitchFamily="34" charset="0"/>
              <a:buChar char="•"/>
            </a:pPr>
            <a:r>
              <a:rPr lang="zh-CN" altLang="en-US" b="1" kern="100" dirty="0">
                <a:solidFill>
                  <a:schemeClr val="tx1"/>
                </a:solidFill>
                <a:latin typeface="微软雅黑" panose="020B0503020204020204" pitchFamily="34" charset="-122"/>
                <a:ea typeface="微软雅黑" panose="020B0503020204020204" pitchFamily="34" charset="-122"/>
                <a:sym typeface="+mn-ea"/>
              </a:rPr>
              <a:t>链接销量及评价：</a:t>
            </a:r>
            <a:r>
              <a:rPr lang="zh-CN" altLang="en-US" kern="100" dirty="0">
                <a:solidFill>
                  <a:schemeClr val="tx1"/>
                </a:solidFill>
                <a:latin typeface="微软雅黑" panose="020B0503020204020204" pitchFamily="34" charset="-122"/>
                <a:ea typeface="微软雅黑" panose="020B0503020204020204" pitchFamily="34" charset="-122"/>
                <a:sym typeface="+mn-ea"/>
              </a:rPr>
              <a:t>外链商品型号等与标准库一致，为同款商品；销量及评价数量符合3</a:t>
            </a:r>
            <a:r>
              <a:rPr lang="en-US" altLang="zh-CN" kern="100" dirty="0">
                <a:solidFill>
                  <a:schemeClr val="tx1"/>
                </a:solidFill>
                <a:latin typeface="微软雅黑" panose="020B0503020204020204" pitchFamily="34" charset="-122"/>
                <a:ea typeface="微软雅黑" panose="020B0503020204020204" pitchFamily="34" charset="-122"/>
                <a:sym typeface="+mn-ea"/>
              </a:rPr>
              <a:t>5</a:t>
            </a:r>
            <a:r>
              <a:rPr lang="zh-CN" altLang="en-US" kern="100" dirty="0">
                <a:solidFill>
                  <a:schemeClr val="tx1"/>
                </a:solidFill>
                <a:latin typeface="微软雅黑" panose="020B0503020204020204" pitchFamily="34" charset="-122"/>
                <a:ea typeface="微软雅黑" panose="020B0503020204020204" pitchFamily="34" charset="-122"/>
                <a:sym typeface="+mn-ea"/>
              </a:rPr>
              <a:t>版指南要求；（需要注意外链计价单位转化系数=外部/专区）。</a:t>
            </a:r>
            <a:endParaRPr lang="zh-CN" altLang="en-US" kern="100" dirty="0">
              <a:solidFill>
                <a:schemeClr val="tx1"/>
              </a:solidFill>
              <a:highlight>
                <a:srgbClr val="FFFF00"/>
              </a:highlight>
              <a:latin typeface="微软雅黑" panose="020B0503020204020204" pitchFamily="34" charset="-122"/>
              <a:ea typeface="微软雅黑" panose="020B0503020204020204" pitchFamily="34" charset="-122"/>
            </a:endParaRPr>
          </a:p>
          <a:p>
            <a:pPr algn="ctr"/>
            <a:endParaRPr lang="zh-CN" altLang="en-US" kern="100" dirty="0">
              <a:solidFill>
                <a:schemeClr val="tx1"/>
              </a:solidFill>
              <a:highlight>
                <a:srgbClr val="FFFF00"/>
              </a:highlight>
              <a:latin typeface="微软雅黑" panose="020B0503020204020204" pitchFamily="34" charset="-122"/>
              <a:ea typeface="微软雅黑" panose="020B0503020204020204" pitchFamily="34" charset="-122"/>
            </a:endParaRPr>
          </a:p>
        </p:txBody>
      </p:sp>
      <p:sp>
        <p:nvSpPr>
          <p:cNvPr id="12" name="文本框 11"/>
          <p:cNvSpPr txBox="1"/>
          <p:nvPr/>
        </p:nvSpPr>
        <p:spPr>
          <a:xfrm>
            <a:off x="4728210" y="3789045"/>
            <a:ext cx="7162800" cy="556260"/>
          </a:xfrm>
          <a:prstGeom prst="rect">
            <a:avLst/>
          </a:prstGeom>
          <a:noFill/>
        </p:spPr>
        <p:txBody>
          <a:bodyPr wrap="square" rtlCol="0" anchor="t">
            <a:noAutofit/>
          </a:bodyPr>
          <a:p>
            <a:pPr lvl="0" algn="l">
              <a:buClrTx/>
              <a:buSzTx/>
              <a:buFont typeface="Wingdings" panose="05000000000000000000" charset="0"/>
              <a:defRPr/>
            </a:pPr>
            <a:r>
              <a:rPr lang="zh-CN" altLang="en-US" sz="2400" dirty="0">
                <a:solidFill>
                  <a:srgbClr val="FF0000"/>
                </a:solidFill>
                <a:latin typeface="微软雅黑" panose="020B0503020204020204" pitchFamily="34" charset="-122"/>
                <a:ea typeface="微软雅黑" panose="020B0503020204020204" pitchFamily="34" charset="-122"/>
                <a:sym typeface="+mn-ea"/>
              </a:rPr>
              <a:t>错误案例-</a:t>
            </a:r>
            <a:r>
              <a:rPr lang="zh-CN" altLang="en-US" sz="2400" dirty="0">
                <a:solidFill>
                  <a:srgbClr val="FF0000"/>
                </a:solidFill>
                <a:latin typeface="微软雅黑" panose="020B0503020204020204" pitchFamily="34" charset="-122"/>
                <a:ea typeface="微软雅黑" panose="020B0503020204020204" pitchFamily="34" charset="-122"/>
                <a:sym typeface="+mn-ea"/>
              </a:rPr>
              <a:t>外链销量不满足要求</a:t>
            </a:r>
            <a:endParaRPr lang="zh-CN" altLang="en-US" sz="2400" dirty="0">
              <a:solidFill>
                <a:srgbClr val="FF0000"/>
              </a:solidFill>
              <a:latin typeface="微软雅黑" panose="020B0503020204020204" pitchFamily="34" charset="-122"/>
              <a:ea typeface="微软雅黑" panose="020B0503020204020204" pitchFamily="34" charset="-122"/>
              <a:sym typeface="+mn-ea"/>
            </a:endParaRPr>
          </a:p>
        </p:txBody>
      </p:sp>
      <p:sp>
        <p:nvSpPr>
          <p:cNvPr id="3" name="文本框 2"/>
          <p:cNvSpPr txBox="1"/>
          <p:nvPr/>
        </p:nvSpPr>
        <p:spPr>
          <a:xfrm>
            <a:off x="4799965" y="1125220"/>
            <a:ext cx="6534785" cy="556260"/>
          </a:xfrm>
          <a:prstGeom prst="rect">
            <a:avLst/>
          </a:prstGeom>
          <a:noFill/>
        </p:spPr>
        <p:txBody>
          <a:bodyPr wrap="square" rtlCol="0" anchor="t">
            <a:noAutofit/>
          </a:bodyPr>
          <a:p>
            <a:pPr indent="0" algn="l" defTabSz="914400">
              <a:buFont typeface="Wingdings" panose="05000000000000000000" charset="0"/>
              <a:buNone/>
              <a:defRPr/>
            </a:pPr>
            <a:r>
              <a:rPr lang="zh-CN" altLang="en-US" sz="2400" dirty="0">
                <a:solidFill>
                  <a:srgbClr val="00B050"/>
                </a:solidFill>
                <a:latin typeface="微软雅黑" panose="020B0503020204020204" pitchFamily="34" charset="-122"/>
                <a:ea typeface="微软雅黑" panose="020B0503020204020204" pitchFamily="34" charset="-122"/>
                <a:sym typeface="+mn-ea"/>
              </a:rPr>
              <a:t>正确案例</a:t>
            </a:r>
            <a:r>
              <a:rPr lang="en-US" altLang="zh-CN" sz="2400" dirty="0">
                <a:solidFill>
                  <a:srgbClr val="00B050"/>
                </a:solidFill>
                <a:latin typeface="微软雅黑" panose="020B0503020204020204" pitchFamily="34" charset="-122"/>
                <a:ea typeface="微软雅黑" panose="020B0503020204020204" pitchFamily="34" charset="-122"/>
                <a:sym typeface="+mn-ea"/>
              </a:rPr>
              <a:t>-</a:t>
            </a:r>
            <a:r>
              <a:rPr lang="zh-CN" altLang="en-US" sz="2400" dirty="0">
                <a:solidFill>
                  <a:srgbClr val="00B050"/>
                </a:solidFill>
                <a:latin typeface="微软雅黑" panose="020B0503020204020204" pitchFamily="34" charset="-122"/>
                <a:ea typeface="微软雅黑" panose="020B0503020204020204" pitchFamily="34" charset="-122"/>
                <a:sym typeface="+mn-ea"/>
              </a:rPr>
              <a:t>外链销量满足要求</a:t>
            </a:r>
            <a:endParaRPr lang="zh-CN" altLang="en-US" sz="2400" dirty="0">
              <a:solidFill>
                <a:srgbClr val="00B050"/>
              </a:solidFill>
              <a:latin typeface="微软雅黑" panose="020B0503020204020204" pitchFamily="34" charset="-122"/>
              <a:ea typeface="微软雅黑" panose="020B0503020204020204" pitchFamily="34" charset="-122"/>
              <a:sym typeface="+mn-ea"/>
            </a:endParaRPr>
          </a:p>
          <a:p>
            <a:pPr indent="0" algn="l" defTabSz="914400">
              <a:buFont typeface="Wingdings" panose="05000000000000000000" charset="0"/>
              <a:buNone/>
              <a:defRPr/>
            </a:pPr>
            <a:endParaRPr lang="zh-CN" altLang="en-US" sz="2400" dirty="0">
              <a:solidFill>
                <a:srgbClr val="00B050"/>
              </a:solidFill>
              <a:latin typeface="微软雅黑" panose="020B0503020204020204" pitchFamily="34" charset="-122"/>
              <a:ea typeface="微软雅黑" panose="020B0503020204020204" pitchFamily="34" charset="-122"/>
              <a:sym typeface="+mn-ea"/>
            </a:endParaRPr>
          </a:p>
        </p:txBody>
      </p:sp>
      <p:pic>
        <p:nvPicPr>
          <p:cNvPr id="11" name="图片 10"/>
          <p:cNvPicPr>
            <a:picLocks noChangeAspect="1"/>
          </p:cNvPicPr>
          <p:nvPr/>
        </p:nvPicPr>
        <p:blipFill>
          <a:blip r:embed="rId4"/>
          <a:stretch>
            <a:fillRect/>
          </a:stretch>
        </p:blipFill>
        <p:spPr>
          <a:xfrm>
            <a:off x="11136630" y="2060805"/>
            <a:ext cx="844550" cy="775335"/>
          </a:xfrm>
          <a:prstGeom prst="rect">
            <a:avLst/>
          </a:prstGeom>
        </p:spPr>
      </p:pic>
      <p:sp>
        <p:nvSpPr>
          <p:cNvPr id="10" name="文本框 9"/>
          <p:cNvSpPr txBox="1"/>
          <p:nvPr/>
        </p:nvSpPr>
        <p:spPr>
          <a:xfrm>
            <a:off x="10200640" y="3303270"/>
            <a:ext cx="1865630" cy="521970"/>
          </a:xfrm>
          <a:prstGeom prst="rect">
            <a:avLst/>
          </a:prstGeom>
          <a:solidFill>
            <a:schemeClr val="accent4">
              <a:lumMod val="20000"/>
              <a:lumOff val="80000"/>
            </a:schemeClr>
          </a:solidFill>
        </p:spPr>
        <p:txBody>
          <a:bodyPr wrap="square" rtlCol="0" anchor="t">
            <a:spAutoFit/>
          </a:bodyPr>
          <a:p>
            <a:r>
              <a:rPr lang="zh-CN" sz="1400">
                <a:solidFill>
                  <a:schemeClr val="tx1"/>
                </a:solidFill>
                <a:latin typeface="+mn-ea"/>
                <a:cs typeface="+mn-ea"/>
              </a:rPr>
              <a:t>扎带小类外链销量</a:t>
            </a:r>
            <a:r>
              <a:rPr lang="en-US" altLang="zh-CN" sz="1400">
                <a:solidFill>
                  <a:schemeClr val="tx1"/>
                </a:solidFill>
                <a:latin typeface="+mn-ea"/>
                <a:cs typeface="+mn-ea"/>
              </a:rPr>
              <a:t>/</a:t>
            </a:r>
            <a:r>
              <a:rPr lang="zh-CN" altLang="en-US" sz="1400">
                <a:solidFill>
                  <a:schemeClr val="tx1"/>
                </a:solidFill>
                <a:latin typeface="+mn-ea"/>
                <a:cs typeface="+mn-ea"/>
              </a:rPr>
              <a:t>评价</a:t>
            </a:r>
            <a:r>
              <a:rPr lang="zh-CN" sz="1400">
                <a:solidFill>
                  <a:schemeClr val="tx1"/>
                </a:solidFill>
                <a:latin typeface="+mn-ea"/>
                <a:cs typeface="+mn-ea"/>
              </a:rPr>
              <a:t>要求为</a:t>
            </a:r>
            <a:r>
              <a:rPr lang="en-US" altLang="zh-CN" sz="1400">
                <a:solidFill>
                  <a:schemeClr val="tx1"/>
                </a:solidFill>
                <a:latin typeface="+mn-ea"/>
                <a:cs typeface="+mn-ea"/>
              </a:rPr>
              <a:t>“</a:t>
            </a:r>
            <a:r>
              <a:rPr lang="zh-CN" altLang="en-US" sz="1400">
                <a:solidFill>
                  <a:schemeClr val="tx1"/>
                </a:solidFill>
                <a:latin typeface="+mn-ea"/>
                <a:cs typeface="+mn-ea"/>
              </a:rPr>
              <a:t>不为</a:t>
            </a:r>
            <a:r>
              <a:rPr lang="en-US" altLang="zh-CN" sz="1400">
                <a:solidFill>
                  <a:schemeClr val="tx1"/>
                </a:solidFill>
                <a:latin typeface="+mn-ea"/>
                <a:cs typeface="+mn-ea"/>
              </a:rPr>
              <a:t>0”</a:t>
            </a:r>
            <a:endParaRPr lang="en-US" altLang="zh-CN" sz="1400">
              <a:solidFill>
                <a:schemeClr val="tx1"/>
              </a:solidFill>
              <a:latin typeface="+mn-ea"/>
              <a:cs typeface="+mn-ea"/>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094264" y="472770"/>
            <a:ext cx="3767455" cy="521970"/>
          </a:xfrm>
          <a:prstGeom prst="rect">
            <a:avLst/>
          </a:prstGeom>
        </p:spPr>
        <p:txBody>
          <a:bodyPr wrap="none">
            <a:spAutoFit/>
          </a:bodyPr>
          <a:lstStyle/>
          <a:p>
            <a:pPr algn="l" defTabSz="914400">
              <a:defRPr/>
            </a:pPr>
            <a:r>
              <a:rPr lang="zh-CN" altLang="en-US" sz="2800" b="1" dirty="0">
                <a:solidFill>
                  <a:srgbClr val="00706B"/>
                </a:solidFill>
                <a:latin typeface="微软雅黑" panose="020B0503020204020204" pitchFamily="34" charset="-122"/>
                <a:ea typeface="微软雅黑" panose="020B0503020204020204" pitchFamily="34" charset="-122"/>
              </a:rPr>
              <a:t>标准库审核要求</a:t>
            </a:r>
            <a:r>
              <a:rPr lang="en-US" altLang="zh-CN" sz="2800" b="1" dirty="0">
                <a:solidFill>
                  <a:srgbClr val="00706B"/>
                </a:solidFill>
                <a:latin typeface="微软雅黑" panose="020B0503020204020204" pitchFamily="34" charset="-122"/>
                <a:ea typeface="微软雅黑" panose="020B0503020204020204" pitchFamily="34" charset="-122"/>
              </a:rPr>
              <a:t>—</a:t>
            </a:r>
            <a:r>
              <a:rPr lang="zh-CN" altLang="en-US" sz="2800" b="1" dirty="0">
                <a:solidFill>
                  <a:srgbClr val="00706B"/>
                </a:solidFill>
                <a:latin typeface="微软雅黑" panose="020B0503020204020204" pitchFamily="34" charset="-122"/>
                <a:ea typeface="微软雅黑" panose="020B0503020204020204" pitchFamily="34" charset="-122"/>
              </a:rPr>
              <a:t>依据</a:t>
            </a:r>
            <a:endParaRPr lang="zh-CN" sz="2800" b="1" dirty="0">
              <a:solidFill>
                <a:srgbClr val="00706B"/>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98425" y="504825"/>
            <a:ext cx="792480" cy="521970"/>
          </a:xfrm>
          <a:prstGeom prst="rect">
            <a:avLst/>
          </a:prstGeom>
          <a:noFill/>
        </p:spPr>
        <p:txBody>
          <a:bodyPr wrap="square" rtlCol="0" anchor="t">
            <a:spAutoFit/>
          </a:bodyPr>
          <a:p>
            <a:r>
              <a:rPr lang="en-US" altLang="zh-CN" sz="2800" b="1" dirty="0">
                <a:solidFill>
                  <a:schemeClr val="bg1"/>
                </a:solidFill>
                <a:latin typeface="微软雅黑" panose="020B0503020204020204" pitchFamily="34" charset="-122"/>
                <a:ea typeface="微软雅黑" panose="020B0503020204020204" pitchFamily="34" charset="-122"/>
                <a:sym typeface="+mn-ea"/>
              </a:rPr>
              <a:t>1.1</a:t>
            </a:r>
            <a:endParaRPr lang="en-US" altLang="zh-CN" sz="2800" b="1" dirty="0">
              <a:solidFill>
                <a:schemeClr val="bg1"/>
              </a:solidFill>
              <a:latin typeface="微软雅黑" panose="020B0503020204020204" pitchFamily="34" charset="-122"/>
              <a:ea typeface="微软雅黑" panose="020B0503020204020204" pitchFamily="34" charset="-122"/>
              <a:sym typeface="+mn-ea"/>
            </a:endParaRPr>
          </a:p>
        </p:txBody>
      </p:sp>
      <p:pic>
        <p:nvPicPr>
          <p:cNvPr id="4" name="图片 3"/>
          <p:cNvPicPr>
            <a:picLocks noChangeAspect="1"/>
          </p:cNvPicPr>
          <p:nvPr/>
        </p:nvPicPr>
        <p:blipFill>
          <a:blip r:embed="rId1"/>
          <a:stretch>
            <a:fillRect/>
          </a:stretch>
        </p:blipFill>
        <p:spPr>
          <a:xfrm>
            <a:off x="1059180" y="1125220"/>
            <a:ext cx="6074410" cy="3200400"/>
          </a:xfrm>
          <a:prstGeom prst="rect">
            <a:avLst/>
          </a:prstGeom>
        </p:spPr>
      </p:pic>
      <p:sp>
        <p:nvSpPr>
          <p:cNvPr id="5" name="圆角矩形 4"/>
          <p:cNvSpPr/>
          <p:nvPr/>
        </p:nvSpPr>
        <p:spPr>
          <a:xfrm>
            <a:off x="7440295" y="1263015"/>
            <a:ext cx="4404995" cy="5216525"/>
          </a:xfrm>
          <a:prstGeom prst="roundRect">
            <a:avLst/>
          </a:prstGeom>
        </p:spPr>
        <p:style>
          <a:lnRef idx="0">
            <a:srgbClr val="FFFFFF"/>
          </a:lnRef>
          <a:fillRef idx="1">
            <a:schemeClr val="accent1"/>
          </a:fillRef>
          <a:effectRef idx="0">
            <a:srgbClr val="FFFFFF"/>
          </a:effectRef>
          <a:fontRef idx="minor">
            <a:schemeClr val="lt1"/>
          </a:fontRef>
        </p:style>
        <p:txBody>
          <a:bodyPr wrap="square">
            <a:noAutofit/>
            <a:scene3d>
              <a:camera prst="orthographicFront"/>
              <a:lightRig rig="threePt" dir="t"/>
            </a:scene3d>
          </a:bodyPr>
          <a:p>
            <a:pPr algn="l">
              <a:lnSpc>
                <a:spcPct val="150000"/>
              </a:lnSpc>
            </a:pPr>
            <a:r>
              <a:rPr lang="en-US" altLang="zh-CN" sz="1600" b="1" dirty="0">
                <a:solidFill>
                  <a:schemeClr val="bg1"/>
                </a:solidFill>
                <a:effectLst>
                  <a:outerShdw blurRad="38100" dist="25400" dir="5400000" algn="ctr" rotWithShape="0">
                    <a:srgbClr val="6E747A">
                      <a:alpha val="43000"/>
                    </a:srgbClr>
                  </a:outerShdw>
                </a:effectLst>
                <a:cs typeface="微软雅黑" panose="020B0503020204020204" pitchFamily="34" charset="-122"/>
                <a:sym typeface="Arial" panose="020B0604020202020204" pitchFamily="34" charset="0"/>
              </a:rPr>
              <a:t>***</a:t>
            </a:r>
            <a:r>
              <a:rPr lang="zh-CN" altLang="en-US" sz="16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根据商品审核专家意见修订现公布《国家电网有限公司办公类物资商品上下架工作指南</a:t>
            </a:r>
            <a:r>
              <a:rPr lang="en-US" altLang="zh-CN" sz="16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SGZN-035</a:t>
            </a:r>
            <a:r>
              <a:rPr lang="zh-CN" altLang="en-US" sz="16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》（以下简称</a:t>
            </a:r>
            <a:r>
              <a:rPr lang="en-US" altLang="zh-CN" sz="16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“35</a:t>
            </a:r>
            <a:r>
              <a:rPr lang="zh-CN" altLang="en-US" sz="16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版指南</a:t>
            </a:r>
            <a:r>
              <a:rPr lang="en-US" altLang="zh-CN" sz="16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a:t>
            </a:r>
            <a:r>
              <a:rPr lang="zh-CN" altLang="en-US" sz="16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本指南适用于</a:t>
            </a:r>
            <a:r>
              <a:rPr lang="en-US" altLang="zh-CN" sz="16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2025</a:t>
            </a:r>
            <a:r>
              <a:rPr lang="zh-CN" altLang="en-US" sz="16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年办公类物资框架采购。</a:t>
            </a:r>
            <a:endParaRPr lang="zh-CN" altLang="en-US" sz="16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endParaRPr>
          </a:p>
          <a:p>
            <a:pPr algn="l">
              <a:lnSpc>
                <a:spcPct val="150000"/>
              </a:lnSpc>
            </a:pPr>
            <a:endParaRPr lang="zh-CN" altLang="en-US" sz="16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endParaRPr>
          </a:p>
          <a:p>
            <a:pPr algn="l">
              <a:lnSpc>
                <a:spcPct val="150000"/>
              </a:lnSpc>
            </a:pPr>
            <a:r>
              <a:rPr lang="en-US" altLang="zh-CN" sz="16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a:t>
            </a:r>
            <a:r>
              <a:rPr lang="zh-CN" altLang="en-US" sz="16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为进一步促进专区信息公开透明，结合《办公类物资商品上下架审核工作指南》要求，梳理标准库入库及用户需求响应流程明白纸及对应的资料，更新概况详见专区首页</a:t>
            </a:r>
            <a:r>
              <a:rPr lang="zh-CN" altLang="en-US" sz="16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公告。</a:t>
            </a:r>
            <a:endParaRPr lang="zh-CN" altLang="en-US" sz="16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endParaRPr>
          </a:p>
          <a:p>
            <a:pPr algn="l">
              <a:lnSpc>
                <a:spcPct val="150000"/>
              </a:lnSpc>
            </a:pPr>
            <a:r>
              <a:rPr lang="en-US" altLang="zh-CN" sz="1600" b="1" dirty="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Arial" panose="020B0604020202020204" pitchFamily="34" charset="0"/>
              </a:rPr>
              <a:t>N-034</a:t>
            </a:r>
            <a:r>
              <a:rPr lang="zh-CN" altLang="en-US" sz="1600" b="1" dirty="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Arial" panose="020B0604020202020204" pitchFamily="34" charset="0"/>
              </a:rPr>
              <a:t>》执行。</a:t>
            </a:r>
            <a:endParaRPr lang="en-US" altLang="zh-CN" sz="1600" b="1" dirty="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Arial" panose="020B0604020202020204" pitchFamily="34" charset="0"/>
            </a:endParaRPr>
          </a:p>
        </p:txBody>
      </p:sp>
      <p:pic>
        <p:nvPicPr>
          <p:cNvPr id="6" name="图片 5"/>
          <p:cNvPicPr>
            <a:picLocks noChangeAspect="1"/>
          </p:cNvPicPr>
          <p:nvPr/>
        </p:nvPicPr>
        <p:blipFill>
          <a:blip r:embed="rId2"/>
          <a:stretch>
            <a:fillRect/>
          </a:stretch>
        </p:blipFill>
        <p:spPr>
          <a:xfrm>
            <a:off x="1094105" y="4365625"/>
            <a:ext cx="6040120" cy="2328545"/>
          </a:xfrm>
          <a:prstGeom prst="rect">
            <a:avLst/>
          </a:prstGeom>
        </p:spPr>
      </p:pic>
      <p:sp>
        <p:nvSpPr>
          <p:cNvPr id="7" name="文本框 6"/>
          <p:cNvSpPr txBox="1"/>
          <p:nvPr/>
        </p:nvSpPr>
        <p:spPr>
          <a:xfrm>
            <a:off x="1080135" y="5008245"/>
            <a:ext cx="2783840" cy="368300"/>
          </a:xfrm>
          <a:prstGeom prst="rect">
            <a:avLst/>
          </a:prstGeom>
          <a:noFill/>
          <a:ln w="38100">
            <a:solidFill>
              <a:srgbClr val="FF0000"/>
            </a:solidFill>
          </a:ln>
          <a:extLst>
            <a:ext uri="{909E8E84-426E-40DD-AFC4-6F175D3DCCD1}">
              <a14:hiddenFill xmlns:a14="http://schemas.microsoft.com/office/drawing/2010/main">
                <a:solidFill>
                  <a:srgbClr val="FF0000"/>
                </a:solidFill>
              </a14:hiddenFill>
            </a:ext>
          </a:extLst>
        </p:spPr>
        <p:txBody>
          <a:bodyPr wrap="square" rtlCol="0">
            <a:spAutoFit/>
          </a:bodyPr>
          <a:p>
            <a:endParaRPr lang="zh-CN" altLang="en-US">
              <a:ln w="28575">
                <a:solidFill>
                  <a:srgbClr val="FF0000"/>
                </a:solidFill>
              </a:ln>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2"/>
          <p:cNvSpPr>
            <a:spLocks noChangeArrowheads="1"/>
          </p:cNvSpPr>
          <p:nvPr/>
        </p:nvSpPr>
        <p:spPr bwMode="auto">
          <a:xfrm>
            <a:off x="3119755" y="2190750"/>
            <a:ext cx="9072245" cy="1471930"/>
          </a:xfrm>
          <a:prstGeom prst="rect">
            <a:avLst/>
          </a:prstGeom>
          <a:solidFill>
            <a:schemeClr val="accent1"/>
          </a:solidFill>
          <a:ln w="9525">
            <a:noFill/>
            <a:miter lim="800000"/>
          </a:ln>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2135" b="0" i="0" u="none" strike="noStrike" kern="1200" cap="none" spc="0" normalizeH="0" baseline="0" noProof="0">
              <a:ln>
                <a:noFill/>
              </a:ln>
              <a:solidFill>
                <a:prstClr val="black"/>
              </a:solidFill>
              <a:effectLst/>
              <a:uLnTx/>
              <a:uFillTx/>
              <a:latin typeface="Calibri" panose="020F0502020204030204" pitchFamily="34" charset="0"/>
              <a:ea typeface="微软雅黑" panose="020B0503020204020204" pitchFamily="34" charset="-122"/>
              <a:cs typeface="+mn-cs"/>
            </a:endParaRPr>
          </a:p>
        </p:txBody>
      </p:sp>
      <p:sp>
        <p:nvSpPr>
          <p:cNvPr id="23" name="矩形 22"/>
          <p:cNvSpPr/>
          <p:nvPr/>
        </p:nvSpPr>
        <p:spPr>
          <a:xfrm>
            <a:off x="0" y="2190750"/>
            <a:ext cx="3119755" cy="147193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1473835" rtl="0" eaLnBrk="1" fontAlgn="auto" latinLnBrk="0" hangingPunct="1">
              <a:lnSpc>
                <a:spcPct val="100000"/>
              </a:lnSpc>
              <a:spcBef>
                <a:spcPts val="0"/>
              </a:spcBef>
              <a:spcAft>
                <a:spcPts val="0"/>
              </a:spcAft>
              <a:buClrTx/>
              <a:buSzTx/>
              <a:buFontTx/>
              <a:buNone/>
              <a:defRPr/>
            </a:pPr>
            <a:endParaRPr kumimoji="0" lang="zh-CN" altLang="en-US" sz="2135" b="0" i="0" u="none" strike="noStrike" kern="1200" cap="none" spc="0" normalizeH="0" baseline="0" noProof="0">
              <a:ln>
                <a:noFill/>
              </a:ln>
              <a:solidFill>
                <a:prstClr val="white"/>
              </a:solidFill>
              <a:effectLst/>
              <a:uLnTx/>
              <a:uFillTx/>
              <a:latin typeface="等线" panose="02010600030101010101" charset="-122"/>
              <a:ea typeface="微软雅黑" panose="020B0503020204020204" pitchFamily="34" charset="-122"/>
              <a:cs typeface="+mn-cs"/>
            </a:endParaRPr>
          </a:p>
        </p:txBody>
      </p:sp>
      <p:sp>
        <p:nvSpPr>
          <p:cNvPr id="7" name="TextBox 6"/>
          <p:cNvSpPr txBox="1"/>
          <p:nvPr/>
        </p:nvSpPr>
        <p:spPr>
          <a:xfrm>
            <a:off x="1087513" y="2485013"/>
            <a:ext cx="944880" cy="101473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6000" b="1" i="0" u="none" strike="noStrike" kern="1200" cap="none" spc="0" normalizeH="0" baseline="0" noProof="0" dirty="0">
                <a:ln>
                  <a:noFill/>
                </a:ln>
                <a:solidFill>
                  <a:prstClr val="white"/>
                </a:solidFill>
                <a:effectLst/>
                <a:uLnTx/>
                <a:uFillTx/>
                <a:latin typeface="Impact" panose="020B0806030902050204" pitchFamily="34" charset="0"/>
                <a:ea typeface="微软雅黑" panose="020B0503020204020204" pitchFamily="34" charset="-122"/>
                <a:cs typeface="+mn-cs"/>
              </a:rPr>
              <a:t>四</a:t>
            </a:r>
            <a:endParaRPr kumimoji="0" lang="zh-CN" altLang="en-US" sz="6000" b="1" i="0" u="none" strike="noStrike" kern="1200" cap="none" spc="0" normalizeH="0" baseline="0" noProof="0" dirty="0">
              <a:ln>
                <a:noFill/>
              </a:ln>
              <a:solidFill>
                <a:prstClr val="white"/>
              </a:solidFill>
              <a:effectLst/>
              <a:uLnTx/>
              <a:uFillTx/>
              <a:latin typeface="Impact" panose="020B0806030902050204" pitchFamily="34" charset="0"/>
              <a:ea typeface="微软雅黑" panose="020B0503020204020204" pitchFamily="34" charset="-122"/>
              <a:cs typeface="+mn-cs"/>
            </a:endParaRPr>
          </a:p>
        </p:txBody>
      </p:sp>
      <p:sp>
        <p:nvSpPr>
          <p:cNvPr id="3" name="文本框 2"/>
          <p:cNvSpPr txBox="1"/>
          <p:nvPr/>
        </p:nvSpPr>
        <p:spPr>
          <a:xfrm>
            <a:off x="3495675" y="2204085"/>
            <a:ext cx="7753350" cy="1245235"/>
          </a:xfrm>
          <a:prstGeom prst="rect">
            <a:avLst/>
          </a:prstGeom>
          <a:noFill/>
        </p:spPr>
        <p:txBody>
          <a:bodyPr wrap="square" rtlCol="0">
            <a:spAutoFit/>
          </a:bodyPr>
          <a:p>
            <a:pPr indent="0">
              <a:lnSpc>
                <a:spcPct val="150000"/>
              </a:lnSpc>
              <a:buFont typeface="Wingdings" panose="05000000000000000000" pitchFamily="2" charset="2"/>
              <a:buNone/>
            </a:pPr>
            <a:r>
              <a:rPr lang="zh-CN" altLang="en-US" sz="5000" b="1" dirty="0">
                <a:solidFill>
                  <a:schemeClr val="bg1"/>
                </a:solidFill>
                <a:latin typeface="微软雅黑" panose="020B0503020204020204" pitchFamily="34" charset="-122"/>
                <a:ea typeface="微软雅黑" panose="020B0503020204020204" pitchFamily="34" charset="-122"/>
                <a:sym typeface="+mn-ea"/>
              </a:rPr>
              <a:t>范围合规性提报要求</a:t>
            </a:r>
            <a:r>
              <a:rPr lang="en-US" altLang="zh-CN" sz="3200" dirty="0">
                <a:solidFill>
                  <a:schemeClr val="bg1"/>
                </a:solidFill>
              </a:rPr>
              <a:t>                     </a:t>
            </a:r>
            <a:endParaRPr lang="zh-CN" altLang="en-US" sz="3200" dirty="0">
              <a:solidFill>
                <a:schemeClr val="bg1"/>
              </a:solidFill>
              <a:sym typeface="+mn-ea"/>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094264" y="472770"/>
            <a:ext cx="3738880" cy="521970"/>
          </a:xfrm>
          <a:prstGeom prst="rect">
            <a:avLst/>
          </a:prstGeom>
        </p:spPr>
        <p:txBody>
          <a:bodyPr wrap="none">
            <a:spAutoFit/>
          </a:bodyPr>
          <a:lstStyle/>
          <a:p>
            <a:pPr algn="l" defTabSz="914400">
              <a:defRPr/>
            </a:pPr>
            <a:r>
              <a:rPr lang="zh-CN" altLang="en-US" sz="2800" b="1" dirty="0">
                <a:solidFill>
                  <a:srgbClr val="00706B"/>
                </a:solidFill>
                <a:latin typeface="微软雅黑" panose="020B0503020204020204" pitchFamily="34" charset="-122"/>
                <a:ea typeface="微软雅黑" panose="020B0503020204020204" pitchFamily="34" charset="-122"/>
              </a:rPr>
              <a:t>范围合规性要求及示例</a:t>
            </a:r>
            <a:endParaRPr lang="zh-CN" altLang="en-US" sz="2800" b="1" dirty="0">
              <a:solidFill>
                <a:srgbClr val="00706B"/>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114300" y="504825"/>
            <a:ext cx="776605" cy="521970"/>
          </a:xfrm>
          <a:prstGeom prst="rect">
            <a:avLst/>
          </a:prstGeom>
          <a:noFill/>
        </p:spPr>
        <p:txBody>
          <a:bodyPr wrap="square" rtlCol="0" anchor="t">
            <a:spAutoFit/>
          </a:bodyPr>
          <a:p>
            <a:r>
              <a:rPr lang="en-US" altLang="zh-CN" sz="2800" b="1" dirty="0">
                <a:solidFill>
                  <a:schemeClr val="bg1"/>
                </a:solidFill>
                <a:latin typeface="微软雅黑" panose="020B0503020204020204" pitchFamily="34" charset="-122"/>
                <a:ea typeface="微软雅黑" panose="020B0503020204020204" pitchFamily="34" charset="-122"/>
                <a:sym typeface="+mn-ea"/>
              </a:rPr>
              <a:t>4.1</a:t>
            </a:r>
            <a:endParaRPr lang="en-US" altLang="zh-CN" sz="2800" b="1" dirty="0">
              <a:solidFill>
                <a:schemeClr val="bg1"/>
              </a:solidFill>
              <a:latin typeface="微软雅黑" panose="020B0503020204020204" pitchFamily="34" charset="-122"/>
              <a:ea typeface="微软雅黑" panose="020B0503020204020204" pitchFamily="34" charset="-122"/>
              <a:sym typeface="+mn-ea"/>
            </a:endParaRPr>
          </a:p>
        </p:txBody>
      </p:sp>
      <p:sp>
        <p:nvSpPr>
          <p:cNvPr id="38" name="同侧圆角矩形 42"/>
          <p:cNvSpPr/>
          <p:nvPr/>
        </p:nvSpPr>
        <p:spPr>
          <a:xfrm rot="10800000" flipH="1" flipV="1">
            <a:off x="1056005" y="1700530"/>
            <a:ext cx="10563225" cy="4347845"/>
          </a:xfrm>
          <a:prstGeom prst="round2SameRect">
            <a:avLst>
              <a:gd name="adj1" fmla="val 8019"/>
              <a:gd name="adj2" fmla="val 0"/>
            </a:avLst>
          </a:prstGeom>
          <a:gradFill>
            <a:gsLst>
              <a:gs pos="0">
                <a:srgbClr val="48C0DE">
                  <a:alpha val="10000"/>
                  <a:lumMod val="97000"/>
                </a:srgbClr>
              </a:gs>
              <a:gs pos="100000">
                <a:srgbClr val="009488">
                  <a:alpha val="0"/>
                </a:srgbClr>
              </a:gs>
            </a:gsLst>
            <a:lin ang="5400000" scaled="0"/>
          </a:gradFill>
          <a:ln w="12700">
            <a:solidFill>
              <a:schemeClr val="accent1">
                <a:alpha val="4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p>
            <a:pPr algn="just"/>
            <a:r>
              <a:rPr lang="zh-CN" altLang="en-US" b="1" dirty="0">
                <a:solidFill>
                  <a:schemeClr val="tx1"/>
                </a:solidFill>
                <a:latin typeface="微软雅黑" panose="020B0503020204020204" pitchFamily="34" charset="-122"/>
                <a:ea typeface="微软雅黑" panose="020B0503020204020204" pitchFamily="34" charset="-122"/>
                <a:sym typeface="+mn-ea"/>
              </a:rPr>
              <a:t>范围合规性提报要求：</a:t>
            </a:r>
            <a:r>
              <a:rPr lang="en-US" altLang="zh-CN" kern="100" dirty="0">
                <a:solidFill>
                  <a:schemeClr val="tx1"/>
                </a:solidFill>
                <a:latin typeface="微软雅黑" panose="020B0503020204020204" pitchFamily="34" charset="-122"/>
                <a:ea typeface="微软雅黑" panose="020B0503020204020204" pitchFamily="34" charset="-122"/>
                <a:sym typeface="+mn-ea"/>
              </a:rPr>
              <a:t>不得超出办公物资范畴（低压电器中类以外）</a:t>
            </a:r>
            <a:r>
              <a:rPr lang="zh-CN" altLang="en-US" kern="100" dirty="0">
                <a:solidFill>
                  <a:schemeClr val="tx1"/>
                </a:solidFill>
                <a:latin typeface="微软雅黑" panose="020B0503020204020204" pitchFamily="34" charset="-122"/>
                <a:ea typeface="微软雅黑" panose="020B0503020204020204" pitchFamily="34" charset="-122"/>
                <a:sym typeface="+mn-ea"/>
              </a:rPr>
              <a:t>；</a:t>
            </a:r>
            <a:r>
              <a:rPr lang="en-US" altLang="zh-CN" kern="100" dirty="0">
                <a:solidFill>
                  <a:schemeClr val="tx1"/>
                </a:solidFill>
                <a:latin typeface="微软雅黑" panose="020B0503020204020204" pitchFamily="34" charset="-122"/>
                <a:ea typeface="微软雅黑" panose="020B0503020204020204" pitchFamily="34" charset="-122"/>
                <a:sym typeface="+mn-ea"/>
              </a:rPr>
              <a:t>不得</a:t>
            </a:r>
            <a:r>
              <a:rPr lang="en-US" altLang="zh-CN" kern="100" dirty="0">
                <a:solidFill>
                  <a:schemeClr val="tx1"/>
                </a:solidFill>
                <a:latin typeface="微软雅黑" panose="020B0503020204020204" pitchFamily="34" charset="-122"/>
                <a:ea typeface="微软雅黑" panose="020B0503020204020204" pitchFamily="34" charset="-122"/>
                <a:sym typeface="+mn-ea"/>
              </a:rPr>
              <a:t>属于电网生产用物资</a:t>
            </a:r>
            <a:r>
              <a:rPr lang="zh-CN" altLang="en-US" kern="100" dirty="0">
                <a:solidFill>
                  <a:schemeClr val="tx1"/>
                </a:solidFill>
                <a:latin typeface="微软雅黑" panose="020B0503020204020204" pitchFamily="34" charset="-122"/>
                <a:ea typeface="微软雅黑" panose="020B0503020204020204" pitchFamily="34" charset="-122"/>
                <a:sym typeface="+mn-ea"/>
              </a:rPr>
              <a:t>；</a:t>
            </a:r>
            <a:r>
              <a:rPr lang="en-US" altLang="zh-CN" kern="100" dirty="0">
                <a:solidFill>
                  <a:schemeClr val="tx1"/>
                </a:solidFill>
                <a:latin typeface="微软雅黑" panose="020B0503020204020204" pitchFamily="34" charset="-122"/>
                <a:ea typeface="微软雅黑" panose="020B0503020204020204" pitchFamily="34" charset="-122"/>
                <a:sym typeface="+mn-ea"/>
              </a:rPr>
              <a:t>不得</a:t>
            </a:r>
            <a:r>
              <a:rPr lang="en-US" altLang="zh-CN" kern="100" dirty="0">
                <a:solidFill>
                  <a:schemeClr val="tx1"/>
                </a:solidFill>
                <a:latin typeface="微软雅黑" panose="020B0503020204020204" pitchFamily="34" charset="-122"/>
                <a:ea typeface="微软雅黑" panose="020B0503020204020204" pitchFamily="34" charset="-122"/>
                <a:sym typeface="+mn-ea"/>
              </a:rPr>
              <a:t>属于二级专区</a:t>
            </a:r>
            <a:r>
              <a:rPr lang="zh-CN" altLang="en-US" kern="100" dirty="0">
                <a:solidFill>
                  <a:schemeClr val="tx1"/>
                </a:solidFill>
                <a:latin typeface="微软雅黑" panose="020B0503020204020204" pitchFamily="34" charset="-122"/>
                <a:ea typeface="微软雅黑" panose="020B0503020204020204" pitchFamily="34" charset="-122"/>
                <a:sym typeface="+mn-ea"/>
              </a:rPr>
              <a:t>；</a:t>
            </a:r>
            <a:r>
              <a:rPr lang="en-US" altLang="zh-CN" kern="100" dirty="0">
                <a:solidFill>
                  <a:schemeClr val="tx1"/>
                </a:solidFill>
                <a:latin typeface="微软雅黑" panose="020B0503020204020204" pitchFamily="34" charset="-122"/>
                <a:ea typeface="微软雅黑" panose="020B0503020204020204" pitchFamily="34" charset="-122"/>
                <a:sym typeface="+mn-ea"/>
              </a:rPr>
              <a:t>不得</a:t>
            </a:r>
            <a:r>
              <a:rPr lang="en-US" altLang="zh-CN" kern="100" dirty="0">
                <a:solidFill>
                  <a:schemeClr val="tx1"/>
                </a:solidFill>
                <a:latin typeface="微软雅黑" panose="020B0503020204020204" pitchFamily="34" charset="-122"/>
                <a:ea typeface="微软雅黑" panose="020B0503020204020204" pitchFamily="34" charset="-122"/>
                <a:sym typeface="+mn-ea"/>
              </a:rPr>
              <a:t>属于指南规定的“办公类物资负面清单”。</a:t>
            </a:r>
            <a:endParaRPr lang="zh-CN" altLang="en-US">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gn="just"/>
            <a:endParaRPr lang="zh-CN" altLang="en-US">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094264" y="472770"/>
            <a:ext cx="3738880" cy="521970"/>
          </a:xfrm>
          <a:prstGeom prst="rect">
            <a:avLst/>
          </a:prstGeom>
        </p:spPr>
        <p:txBody>
          <a:bodyPr wrap="none">
            <a:spAutoFit/>
          </a:bodyPr>
          <a:lstStyle/>
          <a:p>
            <a:pPr algn="l" defTabSz="914400">
              <a:defRPr/>
            </a:pPr>
            <a:r>
              <a:rPr lang="zh-CN" altLang="en-US" sz="2800" b="1" dirty="0">
                <a:solidFill>
                  <a:srgbClr val="00706B"/>
                </a:solidFill>
                <a:latin typeface="微软雅黑" panose="020B0503020204020204" pitchFamily="34" charset="-122"/>
                <a:ea typeface="微软雅黑" panose="020B0503020204020204" pitchFamily="34" charset="-122"/>
              </a:rPr>
              <a:t>范围合规性要求及示例</a:t>
            </a:r>
            <a:endParaRPr lang="zh-CN" altLang="en-US" sz="2800" b="1" dirty="0">
              <a:solidFill>
                <a:srgbClr val="00706B"/>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114300" y="504825"/>
            <a:ext cx="776605" cy="521970"/>
          </a:xfrm>
          <a:prstGeom prst="rect">
            <a:avLst/>
          </a:prstGeom>
          <a:noFill/>
        </p:spPr>
        <p:txBody>
          <a:bodyPr wrap="square" rtlCol="0" anchor="t">
            <a:spAutoFit/>
          </a:bodyPr>
          <a:p>
            <a:r>
              <a:rPr lang="en-US" altLang="zh-CN" sz="2800" b="1" dirty="0">
                <a:solidFill>
                  <a:schemeClr val="bg1"/>
                </a:solidFill>
                <a:latin typeface="微软雅黑" panose="020B0503020204020204" pitchFamily="34" charset="-122"/>
                <a:ea typeface="微软雅黑" panose="020B0503020204020204" pitchFamily="34" charset="-122"/>
                <a:sym typeface="+mn-ea"/>
              </a:rPr>
              <a:t>4.1</a:t>
            </a:r>
            <a:endParaRPr lang="en-US" altLang="zh-CN" sz="2800" b="1" dirty="0">
              <a:solidFill>
                <a:schemeClr val="bg1"/>
              </a:solidFill>
              <a:latin typeface="微软雅黑" panose="020B0503020204020204" pitchFamily="34" charset="-122"/>
              <a:ea typeface="微软雅黑" panose="020B0503020204020204" pitchFamily="34" charset="-122"/>
              <a:sym typeface="+mn-ea"/>
            </a:endParaRPr>
          </a:p>
        </p:txBody>
      </p:sp>
      <p:sp>
        <p:nvSpPr>
          <p:cNvPr id="38" name="同侧圆角矩形 42"/>
          <p:cNvSpPr/>
          <p:nvPr/>
        </p:nvSpPr>
        <p:spPr>
          <a:xfrm rot="10800000" flipH="1" flipV="1">
            <a:off x="479425" y="1557020"/>
            <a:ext cx="3720465" cy="4431030"/>
          </a:xfrm>
          <a:prstGeom prst="round2SameRect">
            <a:avLst>
              <a:gd name="adj1" fmla="val 8019"/>
              <a:gd name="adj2" fmla="val 0"/>
            </a:avLst>
          </a:prstGeom>
          <a:gradFill>
            <a:gsLst>
              <a:gs pos="0">
                <a:srgbClr val="48C0DE">
                  <a:alpha val="10000"/>
                  <a:lumMod val="97000"/>
                </a:srgbClr>
              </a:gs>
              <a:gs pos="100000">
                <a:srgbClr val="009488">
                  <a:alpha val="0"/>
                </a:srgbClr>
              </a:gs>
            </a:gsLst>
            <a:lin ang="5400000" scaled="0"/>
          </a:gradFill>
          <a:ln w="12700">
            <a:solidFill>
              <a:schemeClr val="accent1">
                <a:alpha val="4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p>
            <a:pPr algn="l"/>
            <a:r>
              <a:rPr lang="zh-CN" altLang="en-US" b="1" dirty="0">
                <a:solidFill>
                  <a:srgbClr val="00706B"/>
                </a:solidFill>
                <a:latin typeface="微软雅黑" panose="020B0503020204020204" pitchFamily="34" charset="-122"/>
                <a:ea typeface="微软雅黑" panose="020B0503020204020204" pitchFamily="34" charset="-122"/>
                <a:sym typeface="+mn-ea"/>
              </a:rPr>
              <a:t>范围合规性提报要求：</a:t>
            </a:r>
            <a:endParaRPr lang="zh-CN" altLang="en-US" b="1" dirty="0">
              <a:solidFill>
                <a:srgbClr val="00706B"/>
              </a:solidFill>
              <a:latin typeface="微软雅黑" panose="020B0503020204020204" pitchFamily="34" charset="-122"/>
              <a:ea typeface="微软雅黑" panose="020B0503020204020204" pitchFamily="34" charset="-122"/>
              <a:sym typeface="+mn-ea"/>
            </a:endParaRPr>
          </a:p>
          <a:p>
            <a:pPr marL="285750" indent="-285750" algn="just">
              <a:lnSpc>
                <a:spcPts val="2500"/>
              </a:lnSpc>
              <a:buClrTx/>
              <a:buSzTx/>
              <a:buFont typeface="Arial" panose="020B0604020202020204" pitchFamily="34" charset="0"/>
              <a:buChar char="•"/>
            </a:pPr>
            <a:r>
              <a:rPr lang="zh-CN" altLang="en-US" kern="100" dirty="0">
                <a:solidFill>
                  <a:schemeClr val="tx1"/>
                </a:solidFill>
                <a:latin typeface="微软雅黑" panose="020B0503020204020204" pitchFamily="34" charset="-122"/>
                <a:ea typeface="微软雅黑" panose="020B0503020204020204" pitchFamily="34" charset="-122"/>
                <a:sym typeface="+mn-ea"/>
              </a:rPr>
              <a:t>不得超出办公物资范畴（低压电器中类以外）；不得属于电网生产用物资；不得属于二级专区；不得属于指南规定的“办公类物资负面清单”。</a:t>
            </a:r>
            <a:endParaRPr lang="zh-CN" altLang="en-US" kern="100" dirty="0">
              <a:solidFill>
                <a:schemeClr val="tx1"/>
              </a:solidFill>
              <a:latin typeface="微软雅黑" panose="020B0503020204020204" pitchFamily="34" charset="-122"/>
              <a:ea typeface="微软雅黑" panose="020B0503020204020204" pitchFamily="34" charset="-122"/>
              <a:sym typeface="+mn-ea"/>
            </a:endParaRPr>
          </a:p>
        </p:txBody>
      </p:sp>
      <p:sp>
        <p:nvSpPr>
          <p:cNvPr id="14" name="文本框 13"/>
          <p:cNvSpPr txBox="1"/>
          <p:nvPr/>
        </p:nvSpPr>
        <p:spPr>
          <a:xfrm>
            <a:off x="8256270" y="2051685"/>
            <a:ext cx="3711575" cy="718185"/>
          </a:xfrm>
          <a:prstGeom prst="rect">
            <a:avLst/>
          </a:prstGeom>
          <a:noFill/>
          <a:extLst>
            <a:ext uri="{909E8E84-426E-40DD-AFC4-6F175D3DCCD1}">
              <a14:hiddenFill xmlns:a14="http://schemas.microsoft.com/office/drawing/2010/main">
                <a:solidFill>
                  <a:srgbClr val="FF0000"/>
                </a:solidFill>
              </a14:hiddenFill>
            </a:ext>
          </a:extLst>
        </p:spPr>
        <p:txBody>
          <a:bodyPr wrap="square" rtlCol="0">
            <a:noAutofit/>
          </a:bodyPr>
          <a:p>
            <a:r>
              <a:rPr lang="zh-CN">
                <a:solidFill>
                  <a:srgbClr val="FF0000"/>
                </a:solidFill>
                <a:latin typeface="微软雅黑" panose="020B0503020204020204" pitchFamily="34" charset="-122"/>
                <a:ea typeface="微软雅黑" panose="020B0503020204020204" pitchFamily="34" charset="-122"/>
                <a:sym typeface="+mn-ea"/>
              </a:rPr>
              <a:t>警示条相关：</a:t>
            </a:r>
            <a:r>
              <a:rPr lang="zh-CN" altLang="en-US">
                <a:solidFill>
                  <a:srgbClr val="FF0000"/>
                </a:solidFill>
                <a:latin typeface="微软雅黑" panose="020B0503020204020204" pitchFamily="34" charset="-122"/>
                <a:ea typeface="微软雅黑" panose="020B0503020204020204" pitchFamily="34" charset="-122"/>
                <a:sym typeface="+mn-ea"/>
              </a:rPr>
              <a:t>涉及到灯、胶贴、胶带都要注意，不能出现以上图例</a:t>
            </a:r>
            <a:endParaRPr lang="zh-CN" altLang="en-US">
              <a:solidFill>
                <a:srgbClr val="FF0000"/>
              </a:solidFill>
              <a:latin typeface="微软雅黑" panose="020B0503020204020204" pitchFamily="34" charset="-122"/>
              <a:ea typeface="微软雅黑" panose="020B0503020204020204" pitchFamily="34" charset="-122"/>
            </a:endParaRPr>
          </a:p>
        </p:txBody>
      </p:sp>
      <p:pic>
        <p:nvPicPr>
          <p:cNvPr id="20" name="图片 19"/>
          <p:cNvPicPr>
            <a:picLocks noChangeAspect="1"/>
          </p:cNvPicPr>
          <p:nvPr>
            <p:custDataLst>
              <p:tags r:id="rId1"/>
            </p:custDataLst>
          </p:nvPr>
        </p:nvPicPr>
        <p:blipFill>
          <a:blip r:embed="rId2"/>
          <a:stretch>
            <a:fillRect/>
          </a:stretch>
        </p:blipFill>
        <p:spPr>
          <a:xfrm>
            <a:off x="7028825" y="5589500"/>
            <a:ext cx="852170" cy="778510"/>
          </a:xfrm>
          <a:prstGeom prst="rect">
            <a:avLst/>
          </a:prstGeom>
        </p:spPr>
      </p:pic>
      <p:pic>
        <p:nvPicPr>
          <p:cNvPr id="21" name="图片 20"/>
          <p:cNvPicPr>
            <a:picLocks noChangeAspect="1"/>
          </p:cNvPicPr>
          <p:nvPr>
            <p:custDataLst>
              <p:tags r:id="rId3"/>
            </p:custDataLst>
          </p:nvPr>
        </p:nvPicPr>
        <p:blipFill>
          <a:blip r:embed="rId2"/>
          <a:stretch>
            <a:fillRect/>
          </a:stretch>
        </p:blipFill>
        <p:spPr>
          <a:xfrm>
            <a:off x="7005965" y="2564995"/>
            <a:ext cx="852170" cy="778510"/>
          </a:xfrm>
          <a:prstGeom prst="rect">
            <a:avLst/>
          </a:prstGeom>
        </p:spPr>
      </p:pic>
      <p:pic>
        <p:nvPicPr>
          <p:cNvPr id="22" name="图片 -2147482622"/>
          <p:cNvPicPr>
            <a:picLocks noChangeAspect="1"/>
          </p:cNvPicPr>
          <p:nvPr/>
        </p:nvPicPr>
        <p:blipFill>
          <a:blip r:embed="rId4"/>
          <a:stretch>
            <a:fillRect/>
          </a:stretch>
        </p:blipFill>
        <p:spPr>
          <a:xfrm>
            <a:off x="4224020" y="1916430"/>
            <a:ext cx="2523490" cy="1663065"/>
          </a:xfrm>
          <a:prstGeom prst="rect">
            <a:avLst/>
          </a:prstGeom>
          <a:noFill/>
          <a:ln w="9525">
            <a:noFill/>
          </a:ln>
        </p:spPr>
      </p:pic>
      <p:pic>
        <p:nvPicPr>
          <p:cNvPr id="23" name="图片 22"/>
          <p:cNvPicPr>
            <a:picLocks noChangeAspect="1"/>
          </p:cNvPicPr>
          <p:nvPr/>
        </p:nvPicPr>
        <p:blipFill>
          <a:blip r:embed="rId5"/>
          <a:stretch>
            <a:fillRect/>
          </a:stretch>
        </p:blipFill>
        <p:spPr>
          <a:xfrm>
            <a:off x="4439920" y="3655060"/>
            <a:ext cx="2307590" cy="1416050"/>
          </a:xfrm>
          <a:prstGeom prst="rect">
            <a:avLst/>
          </a:prstGeom>
        </p:spPr>
      </p:pic>
      <p:pic>
        <p:nvPicPr>
          <p:cNvPr id="24" name="图片 9"/>
          <p:cNvPicPr>
            <a:picLocks noChangeAspect="1"/>
          </p:cNvPicPr>
          <p:nvPr/>
        </p:nvPicPr>
        <p:blipFill>
          <a:blip r:embed="rId6"/>
          <a:stretch>
            <a:fillRect/>
          </a:stretch>
        </p:blipFill>
        <p:spPr>
          <a:xfrm>
            <a:off x="4440555" y="5229225"/>
            <a:ext cx="2306320" cy="1431925"/>
          </a:xfrm>
          <a:prstGeom prst="rect">
            <a:avLst/>
          </a:prstGeom>
          <a:noFill/>
          <a:ln>
            <a:noFill/>
          </a:ln>
        </p:spPr>
      </p:pic>
      <p:pic>
        <p:nvPicPr>
          <p:cNvPr id="25" name="图片 24"/>
          <p:cNvPicPr>
            <a:picLocks noChangeAspect="1"/>
          </p:cNvPicPr>
          <p:nvPr>
            <p:custDataLst>
              <p:tags r:id="rId7"/>
            </p:custDataLst>
          </p:nvPr>
        </p:nvPicPr>
        <p:blipFill>
          <a:blip r:embed="rId2"/>
          <a:stretch>
            <a:fillRect/>
          </a:stretch>
        </p:blipFill>
        <p:spPr>
          <a:xfrm>
            <a:off x="7037715" y="4149320"/>
            <a:ext cx="852170" cy="778510"/>
          </a:xfrm>
          <a:prstGeom prst="rect">
            <a:avLst/>
          </a:prstGeom>
        </p:spPr>
      </p:pic>
      <p:sp>
        <p:nvSpPr>
          <p:cNvPr id="26" name="文本框 25"/>
          <p:cNvSpPr txBox="1"/>
          <p:nvPr>
            <p:custDataLst>
              <p:tags r:id="rId8"/>
            </p:custDataLst>
          </p:nvPr>
        </p:nvSpPr>
        <p:spPr>
          <a:xfrm>
            <a:off x="6887845" y="2132965"/>
            <a:ext cx="1088390" cy="260350"/>
          </a:xfrm>
          <a:prstGeom prst="rect">
            <a:avLst/>
          </a:prstGeom>
          <a:noFill/>
        </p:spPr>
        <p:txBody>
          <a:bodyPr wrap="square" rtlCol="0" anchor="t">
            <a:spAutoFit/>
          </a:bodyPr>
          <a:p>
            <a:r>
              <a:rPr lang="zh-CN" altLang="en-US" sz="1100">
                <a:latin typeface="Calibri" panose="020F0502020204030204"/>
                <a:sym typeface="+mn-ea"/>
              </a:rPr>
              <a:t>图</a:t>
            </a:r>
            <a:r>
              <a:rPr lang="en-US" altLang="zh-CN" sz="1100">
                <a:latin typeface="Calibri" panose="020F0502020204030204"/>
                <a:sym typeface="+mn-ea"/>
              </a:rPr>
              <a:t>1</a:t>
            </a:r>
            <a:r>
              <a:rPr lang="zh-CN" altLang="en-US" sz="1100">
                <a:latin typeface="Calibri" panose="020F0502020204030204"/>
                <a:sym typeface="+mn-ea"/>
              </a:rPr>
              <a:t>   警示条灯</a:t>
            </a:r>
            <a:endParaRPr lang="zh-CN" altLang="en-US" sz="1100">
              <a:latin typeface="Calibri" panose="020F0502020204030204"/>
              <a:sym typeface="+mn-ea"/>
            </a:endParaRPr>
          </a:p>
        </p:txBody>
      </p:sp>
      <p:sp>
        <p:nvSpPr>
          <p:cNvPr id="12" name="文本框 11"/>
          <p:cNvSpPr txBox="1"/>
          <p:nvPr/>
        </p:nvSpPr>
        <p:spPr>
          <a:xfrm>
            <a:off x="4295775" y="1316990"/>
            <a:ext cx="8016240" cy="556260"/>
          </a:xfrm>
          <a:prstGeom prst="rect">
            <a:avLst/>
          </a:prstGeom>
          <a:noFill/>
        </p:spPr>
        <p:txBody>
          <a:bodyPr wrap="square" rtlCol="0" anchor="t">
            <a:noAutofit/>
          </a:bodyPr>
          <a:p>
            <a:pPr lvl="0" algn="l">
              <a:buClrTx/>
              <a:buSzTx/>
              <a:buFont typeface="Wingdings" panose="05000000000000000000" charset="0"/>
              <a:defRPr/>
            </a:pPr>
            <a:r>
              <a:rPr lang="zh-CN" altLang="en-US" sz="2800" dirty="0">
                <a:solidFill>
                  <a:srgbClr val="FF0000"/>
                </a:solidFill>
                <a:latin typeface="微软雅黑" panose="020B0503020204020204" pitchFamily="34" charset="-122"/>
                <a:ea typeface="微软雅黑" panose="020B0503020204020204" pitchFamily="34" charset="-122"/>
                <a:sym typeface="+mn-ea"/>
              </a:rPr>
              <a:t>错误案例-</a:t>
            </a:r>
            <a:r>
              <a:rPr lang="zh-CN" altLang="en-US" sz="2800" dirty="0">
                <a:solidFill>
                  <a:srgbClr val="FF0000"/>
                </a:solidFill>
                <a:latin typeface="微软雅黑" panose="020B0503020204020204" pitchFamily="34" charset="-122"/>
                <a:ea typeface="微软雅黑" panose="020B0503020204020204" pitchFamily="34" charset="-122"/>
                <a:sym typeface="+mn-ea"/>
              </a:rPr>
              <a:t>超出办公物资范畴</a:t>
            </a:r>
            <a:r>
              <a:rPr lang="en-US" altLang="zh-CN" sz="2800" dirty="0">
                <a:solidFill>
                  <a:srgbClr val="FF0000"/>
                </a:solidFill>
                <a:latin typeface="微软雅黑" panose="020B0503020204020204" pitchFamily="34" charset="-122"/>
                <a:ea typeface="微软雅黑" panose="020B0503020204020204" pitchFamily="34" charset="-122"/>
                <a:sym typeface="+mn-ea"/>
              </a:rPr>
              <a:t>/</a:t>
            </a:r>
            <a:r>
              <a:rPr lang="zh-CN" altLang="en-US" sz="2800" dirty="0">
                <a:solidFill>
                  <a:srgbClr val="FF0000"/>
                </a:solidFill>
                <a:latin typeface="微软雅黑" panose="020B0503020204020204" pitchFamily="34" charset="-122"/>
                <a:ea typeface="微软雅黑" panose="020B0503020204020204" pitchFamily="34" charset="-122"/>
                <a:sym typeface="+mn-ea"/>
              </a:rPr>
              <a:t>属于电网生产用物资</a:t>
            </a:r>
            <a:endParaRPr lang="zh-CN" altLang="en-US" sz="2800" dirty="0">
              <a:solidFill>
                <a:srgbClr val="FF0000"/>
              </a:solidFill>
              <a:latin typeface="微软雅黑" panose="020B0503020204020204" pitchFamily="34" charset="-122"/>
              <a:ea typeface="微软雅黑" panose="020B0503020204020204" pitchFamily="34" charset="-122"/>
              <a:sym typeface="+mn-ea"/>
            </a:endParaRPr>
          </a:p>
        </p:txBody>
      </p:sp>
      <p:sp>
        <p:nvSpPr>
          <p:cNvPr id="3" name="文本框 2"/>
          <p:cNvSpPr txBox="1"/>
          <p:nvPr>
            <p:custDataLst>
              <p:tags r:id="rId9"/>
            </p:custDataLst>
          </p:nvPr>
        </p:nvSpPr>
        <p:spPr>
          <a:xfrm>
            <a:off x="6887845" y="3726815"/>
            <a:ext cx="1088390" cy="260350"/>
          </a:xfrm>
          <a:prstGeom prst="rect">
            <a:avLst/>
          </a:prstGeom>
          <a:noFill/>
        </p:spPr>
        <p:txBody>
          <a:bodyPr wrap="square" rtlCol="0" anchor="t">
            <a:spAutoFit/>
          </a:bodyPr>
          <a:p>
            <a:r>
              <a:rPr lang="zh-CN" altLang="en-US" sz="1100">
                <a:latin typeface="Calibri" panose="020F0502020204030204"/>
                <a:sym typeface="+mn-ea"/>
              </a:rPr>
              <a:t>图</a:t>
            </a:r>
            <a:r>
              <a:rPr lang="en-US" altLang="zh-CN" sz="1100">
                <a:latin typeface="Calibri" panose="020F0502020204030204"/>
                <a:sym typeface="+mn-ea"/>
              </a:rPr>
              <a:t>2</a:t>
            </a:r>
            <a:r>
              <a:rPr lang="zh-CN" altLang="en-US" sz="1100">
                <a:latin typeface="Calibri" panose="020F0502020204030204"/>
                <a:sym typeface="+mn-ea"/>
              </a:rPr>
              <a:t>   警示条灯</a:t>
            </a:r>
            <a:endParaRPr lang="zh-CN" altLang="en-US" sz="1100">
              <a:latin typeface="Calibri" panose="020F0502020204030204"/>
              <a:sym typeface="+mn-ea"/>
            </a:endParaRPr>
          </a:p>
        </p:txBody>
      </p:sp>
      <p:sp>
        <p:nvSpPr>
          <p:cNvPr id="4" name="文本框 3"/>
          <p:cNvSpPr txBox="1"/>
          <p:nvPr>
            <p:custDataLst>
              <p:tags r:id="rId10"/>
            </p:custDataLst>
          </p:nvPr>
        </p:nvSpPr>
        <p:spPr>
          <a:xfrm>
            <a:off x="6887845" y="5229225"/>
            <a:ext cx="1088390" cy="260350"/>
          </a:xfrm>
          <a:prstGeom prst="rect">
            <a:avLst/>
          </a:prstGeom>
          <a:noFill/>
        </p:spPr>
        <p:txBody>
          <a:bodyPr wrap="square" rtlCol="0" anchor="t">
            <a:spAutoFit/>
          </a:bodyPr>
          <a:p>
            <a:r>
              <a:rPr lang="zh-CN" altLang="en-US" sz="1100">
                <a:latin typeface="Calibri" panose="020F0502020204030204"/>
                <a:sym typeface="+mn-ea"/>
              </a:rPr>
              <a:t>图</a:t>
            </a:r>
            <a:r>
              <a:rPr lang="en-US" altLang="zh-CN" sz="1100">
                <a:latin typeface="Calibri" panose="020F0502020204030204"/>
                <a:sym typeface="+mn-ea"/>
              </a:rPr>
              <a:t>3</a:t>
            </a:r>
            <a:r>
              <a:rPr lang="zh-CN" altLang="en-US" sz="1100">
                <a:latin typeface="Calibri" panose="020F0502020204030204"/>
                <a:sym typeface="+mn-ea"/>
              </a:rPr>
              <a:t>   警示</a:t>
            </a:r>
            <a:r>
              <a:rPr lang="zh-CN" altLang="en-US" sz="1100">
                <a:latin typeface="Calibri" panose="020F0502020204030204"/>
                <a:sym typeface="+mn-ea"/>
              </a:rPr>
              <a:t>胶带</a:t>
            </a:r>
            <a:endParaRPr lang="zh-CN" altLang="en-US" sz="1100">
              <a:latin typeface="Calibri" panose="020F0502020204030204"/>
              <a:sym typeface="+mn-ea"/>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094264" y="472770"/>
            <a:ext cx="3738880" cy="953135"/>
          </a:xfrm>
          <a:prstGeom prst="rect">
            <a:avLst/>
          </a:prstGeom>
        </p:spPr>
        <p:txBody>
          <a:bodyPr wrap="none">
            <a:spAutoFit/>
          </a:bodyPr>
          <a:lstStyle/>
          <a:p>
            <a:pPr algn="l" defTabSz="914400">
              <a:defRPr/>
            </a:pPr>
            <a:r>
              <a:rPr lang="zh-CN" altLang="en-US" sz="2800" b="1" dirty="0">
                <a:solidFill>
                  <a:srgbClr val="00706B"/>
                </a:solidFill>
                <a:latin typeface="微软雅黑" panose="020B0503020204020204" pitchFamily="34" charset="-122"/>
                <a:ea typeface="微软雅黑" panose="020B0503020204020204" pitchFamily="34" charset="-122"/>
                <a:sym typeface="+mn-ea"/>
              </a:rPr>
              <a:t>范围合规性要求及示例</a:t>
            </a:r>
            <a:endParaRPr lang="zh-CN" altLang="en-US" sz="2800" b="1" dirty="0">
              <a:solidFill>
                <a:srgbClr val="00706B"/>
              </a:solidFill>
              <a:latin typeface="微软雅黑" panose="020B0503020204020204" pitchFamily="34" charset="-122"/>
              <a:ea typeface="微软雅黑" panose="020B0503020204020204" pitchFamily="34" charset="-122"/>
            </a:endParaRPr>
          </a:p>
          <a:p>
            <a:pPr algn="l" defTabSz="914400">
              <a:defRPr/>
            </a:pPr>
            <a:endParaRPr lang="zh-CN" altLang="en-US" sz="2800" b="1" dirty="0">
              <a:solidFill>
                <a:srgbClr val="00706B"/>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98425" y="504825"/>
            <a:ext cx="792480" cy="521970"/>
          </a:xfrm>
          <a:prstGeom prst="rect">
            <a:avLst/>
          </a:prstGeom>
          <a:noFill/>
        </p:spPr>
        <p:txBody>
          <a:bodyPr wrap="square" rtlCol="0" anchor="t">
            <a:spAutoFit/>
          </a:bodyPr>
          <a:p>
            <a:r>
              <a:rPr lang="en-US" altLang="zh-CN" sz="2800" b="1" dirty="0">
                <a:solidFill>
                  <a:schemeClr val="bg1"/>
                </a:solidFill>
                <a:latin typeface="微软雅黑" panose="020B0503020204020204" pitchFamily="34" charset="-122"/>
                <a:ea typeface="微软雅黑" panose="020B0503020204020204" pitchFamily="34" charset="-122"/>
                <a:sym typeface="+mn-ea"/>
              </a:rPr>
              <a:t>4.1</a:t>
            </a:r>
            <a:endParaRPr lang="en-US" altLang="zh-CN" sz="2800" b="1" dirty="0">
              <a:solidFill>
                <a:schemeClr val="bg1"/>
              </a:solidFill>
              <a:latin typeface="微软雅黑" panose="020B0503020204020204" pitchFamily="34" charset="-122"/>
              <a:ea typeface="微软雅黑" panose="020B0503020204020204" pitchFamily="34" charset="-122"/>
              <a:sym typeface="+mn-ea"/>
            </a:endParaRPr>
          </a:p>
        </p:txBody>
      </p:sp>
      <p:sp>
        <p:nvSpPr>
          <p:cNvPr id="24" name="文本框 23"/>
          <p:cNvSpPr txBox="1"/>
          <p:nvPr>
            <p:custDataLst>
              <p:tags r:id="rId1"/>
            </p:custDataLst>
          </p:nvPr>
        </p:nvSpPr>
        <p:spPr>
          <a:xfrm>
            <a:off x="7031990" y="2132965"/>
            <a:ext cx="1088390" cy="260350"/>
          </a:xfrm>
          <a:prstGeom prst="rect">
            <a:avLst/>
          </a:prstGeom>
          <a:noFill/>
        </p:spPr>
        <p:txBody>
          <a:bodyPr wrap="square" rtlCol="0" anchor="t">
            <a:spAutoFit/>
          </a:bodyPr>
          <a:p>
            <a:r>
              <a:rPr lang="zh-CN" altLang="en-US" sz="1100">
                <a:latin typeface="Calibri" panose="020F0502020204030204"/>
                <a:sym typeface="+mn-ea"/>
              </a:rPr>
              <a:t>图  制冰机</a:t>
            </a:r>
            <a:endParaRPr lang="en-US" altLang="zh-CN" sz="1100">
              <a:latin typeface="Calibri" panose="020F0502020204030204"/>
              <a:sym typeface="+mn-ea"/>
            </a:endParaRPr>
          </a:p>
        </p:txBody>
      </p:sp>
      <p:sp>
        <p:nvSpPr>
          <p:cNvPr id="4" name="同侧圆角矩形 42"/>
          <p:cNvSpPr/>
          <p:nvPr/>
        </p:nvSpPr>
        <p:spPr>
          <a:xfrm rot="10800000" flipH="1" flipV="1">
            <a:off x="479425" y="1557020"/>
            <a:ext cx="3720465" cy="4431030"/>
          </a:xfrm>
          <a:prstGeom prst="round2SameRect">
            <a:avLst>
              <a:gd name="adj1" fmla="val 8019"/>
              <a:gd name="adj2" fmla="val 0"/>
            </a:avLst>
          </a:prstGeom>
          <a:gradFill>
            <a:gsLst>
              <a:gs pos="0">
                <a:srgbClr val="48C0DE">
                  <a:alpha val="10000"/>
                  <a:lumMod val="97000"/>
                </a:srgbClr>
              </a:gs>
              <a:gs pos="100000">
                <a:srgbClr val="009488">
                  <a:alpha val="0"/>
                </a:srgbClr>
              </a:gs>
            </a:gsLst>
            <a:lin ang="5400000" scaled="0"/>
          </a:gradFill>
          <a:ln w="12700">
            <a:solidFill>
              <a:schemeClr val="accent1">
                <a:alpha val="4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p>
            <a:pPr algn="l"/>
            <a:r>
              <a:rPr lang="zh-CN" altLang="en-US" b="1" dirty="0">
                <a:solidFill>
                  <a:srgbClr val="00706B"/>
                </a:solidFill>
                <a:latin typeface="微软雅黑" panose="020B0503020204020204" pitchFamily="34" charset="-122"/>
                <a:ea typeface="微软雅黑" panose="020B0503020204020204" pitchFamily="34" charset="-122"/>
                <a:sym typeface="+mn-ea"/>
              </a:rPr>
              <a:t>范围合规性提报要求：</a:t>
            </a:r>
            <a:endParaRPr lang="zh-CN" altLang="en-US" b="1" dirty="0">
              <a:solidFill>
                <a:srgbClr val="00706B"/>
              </a:solidFill>
              <a:latin typeface="微软雅黑" panose="020B0503020204020204" pitchFamily="34" charset="-122"/>
              <a:ea typeface="微软雅黑" panose="020B0503020204020204" pitchFamily="34" charset="-122"/>
              <a:sym typeface="+mn-ea"/>
            </a:endParaRPr>
          </a:p>
          <a:p>
            <a:pPr marL="285750" indent="-285750" algn="just">
              <a:lnSpc>
                <a:spcPts val="2500"/>
              </a:lnSpc>
              <a:buClrTx/>
              <a:buSzTx/>
              <a:buFont typeface="Arial" panose="020B0604020202020204" pitchFamily="34" charset="0"/>
              <a:buChar char="•"/>
            </a:pPr>
            <a:r>
              <a:rPr lang="zh-CN" altLang="en-US" kern="100" dirty="0">
                <a:solidFill>
                  <a:schemeClr val="tx1"/>
                </a:solidFill>
                <a:latin typeface="微软雅黑" panose="020B0503020204020204" pitchFamily="34" charset="-122"/>
                <a:ea typeface="微软雅黑" panose="020B0503020204020204" pitchFamily="34" charset="-122"/>
                <a:sym typeface="+mn-ea"/>
              </a:rPr>
              <a:t>不得超出办公物资范畴（低压电器中类以外）；不得属于电网生产用物资；</a:t>
            </a:r>
            <a:r>
              <a:rPr lang="zh-CN" altLang="en-US" kern="100" dirty="0">
                <a:solidFill>
                  <a:schemeClr val="tx1"/>
                </a:solidFill>
                <a:latin typeface="微软雅黑" panose="020B0503020204020204" pitchFamily="34" charset="-122"/>
                <a:ea typeface="微软雅黑" panose="020B0503020204020204" pitchFamily="34" charset="-122"/>
                <a:sym typeface="+mn-ea"/>
              </a:rPr>
              <a:t>不得属于二级专区；不得属于指南规定的“办公类物资负面清单”。</a:t>
            </a:r>
            <a:endParaRPr lang="zh-CN" altLang="en-US" kern="100" dirty="0">
              <a:solidFill>
                <a:schemeClr val="tx1"/>
              </a:solidFill>
              <a:latin typeface="微软雅黑" panose="020B0503020204020204" pitchFamily="34" charset="-122"/>
              <a:ea typeface="微软雅黑" panose="020B0503020204020204" pitchFamily="34" charset="-122"/>
              <a:sym typeface="+mn-ea"/>
            </a:endParaRPr>
          </a:p>
        </p:txBody>
      </p:sp>
      <p:pic>
        <p:nvPicPr>
          <p:cNvPr id="5" name="图片 4"/>
          <p:cNvPicPr>
            <a:picLocks noChangeAspect="1"/>
          </p:cNvPicPr>
          <p:nvPr/>
        </p:nvPicPr>
        <p:blipFill>
          <a:blip r:embed="rId2"/>
          <a:stretch>
            <a:fillRect/>
          </a:stretch>
        </p:blipFill>
        <p:spPr>
          <a:xfrm>
            <a:off x="4655820" y="2060575"/>
            <a:ext cx="2296160" cy="2308225"/>
          </a:xfrm>
          <a:prstGeom prst="rect">
            <a:avLst/>
          </a:prstGeom>
        </p:spPr>
      </p:pic>
      <p:pic>
        <p:nvPicPr>
          <p:cNvPr id="27" name="图片 26"/>
          <p:cNvPicPr>
            <a:picLocks noChangeAspect="1"/>
          </p:cNvPicPr>
          <p:nvPr>
            <p:custDataLst>
              <p:tags r:id="rId3"/>
            </p:custDataLst>
          </p:nvPr>
        </p:nvPicPr>
        <p:blipFill>
          <a:blip r:embed="rId4"/>
          <a:stretch>
            <a:fillRect/>
          </a:stretch>
        </p:blipFill>
        <p:spPr>
          <a:xfrm>
            <a:off x="7032000" y="2623415"/>
            <a:ext cx="852170" cy="778510"/>
          </a:xfrm>
          <a:prstGeom prst="rect">
            <a:avLst/>
          </a:prstGeom>
        </p:spPr>
      </p:pic>
      <p:sp>
        <p:nvSpPr>
          <p:cNvPr id="12" name="文本框 11"/>
          <p:cNvSpPr txBox="1"/>
          <p:nvPr/>
        </p:nvSpPr>
        <p:spPr>
          <a:xfrm>
            <a:off x="4584065" y="1346835"/>
            <a:ext cx="5590540" cy="556260"/>
          </a:xfrm>
          <a:prstGeom prst="rect">
            <a:avLst/>
          </a:prstGeom>
          <a:noFill/>
        </p:spPr>
        <p:txBody>
          <a:bodyPr wrap="square" rtlCol="0" anchor="t">
            <a:noAutofit/>
          </a:bodyPr>
          <a:p>
            <a:pPr lvl="0" algn="l">
              <a:buClrTx/>
              <a:buSzTx/>
              <a:buFont typeface="Wingdings" panose="05000000000000000000" charset="0"/>
              <a:defRPr/>
            </a:pPr>
            <a:r>
              <a:rPr lang="zh-CN" altLang="en-US" sz="2800" dirty="0">
                <a:solidFill>
                  <a:srgbClr val="FF0000"/>
                </a:solidFill>
                <a:latin typeface="微软雅黑" panose="020B0503020204020204" pitchFamily="34" charset="-122"/>
                <a:ea typeface="微软雅黑" panose="020B0503020204020204" pitchFamily="34" charset="-122"/>
                <a:sym typeface="+mn-ea"/>
              </a:rPr>
              <a:t>错误案例-</a:t>
            </a:r>
            <a:r>
              <a:rPr lang="zh-CN" altLang="en-US" sz="2800">
                <a:solidFill>
                  <a:srgbClr val="FF0000"/>
                </a:solidFill>
                <a:latin typeface="微软雅黑" panose="020B0503020204020204" pitchFamily="34" charset="-122"/>
                <a:ea typeface="微软雅黑" panose="020B0503020204020204" pitchFamily="34" charset="-122"/>
                <a:sym typeface="+mn-ea"/>
              </a:rPr>
              <a:t>超出一级专区目录范围</a:t>
            </a:r>
            <a:endParaRPr lang="zh-CN" altLang="en-US" sz="2800" dirty="0">
              <a:solidFill>
                <a:srgbClr val="FF0000"/>
              </a:solidFill>
              <a:latin typeface="微软雅黑" panose="020B0503020204020204" pitchFamily="34" charset="-122"/>
              <a:ea typeface="微软雅黑" panose="020B0503020204020204" pitchFamily="34" charset="-122"/>
              <a:sym typeface="+mn-ea"/>
            </a:endParaRPr>
          </a:p>
        </p:txBody>
      </p:sp>
      <p:sp>
        <p:nvSpPr>
          <p:cNvPr id="14" name="文本框 13"/>
          <p:cNvSpPr txBox="1"/>
          <p:nvPr/>
        </p:nvSpPr>
        <p:spPr>
          <a:xfrm>
            <a:off x="8256270" y="2051685"/>
            <a:ext cx="3711575" cy="369570"/>
          </a:xfrm>
          <a:prstGeom prst="rect">
            <a:avLst/>
          </a:prstGeom>
          <a:noFill/>
          <a:extLst>
            <a:ext uri="{909E8E84-426E-40DD-AFC4-6F175D3DCCD1}">
              <a14:hiddenFill xmlns:a14="http://schemas.microsoft.com/office/drawing/2010/main">
                <a:solidFill>
                  <a:srgbClr val="FF0000"/>
                </a:solidFill>
              </a14:hiddenFill>
            </a:ext>
          </a:extLst>
        </p:spPr>
        <p:txBody>
          <a:bodyPr wrap="square" rtlCol="0">
            <a:noAutofit/>
          </a:bodyPr>
          <a:p>
            <a:r>
              <a:rPr lang="zh-CN">
                <a:solidFill>
                  <a:srgbClr val="FF0000"/>
                </a:solidFill>
                <a:latin typeface="微软雅黑" panose="020B0503020204020204" pitchFamily="34" charset="-122"/>
                <a:ea typeface="微软雅黑" panose="020B0503020204020204" pitchFamily="34" charset="-122"/>
                <a:sym typeface="+mn-ea"/>
              </a:rPr>
              <a:t>制冰机属于二级专区目录范围</a:t>
            </a:r>
            <a:endParaRPr lang="zh-CN" altLang="en-US">
              <a:solidFill>
                <a:srgbClr val="FF00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094264" y="472770"/>
            <a:ext cx="3738880" cy="953135"/>
          </a:xfrm>
          <a:prstGeom prst="rect">
            <a:avLst/>
          </a:prstGeom>
        </p:spPr>
        <p:txBody>
          <a:bodyPr wrap="none">
            <a:spAutoFit/>
          </a:bodyPr>
          <a:lstStyle/>
          <a:p>
            <a:pPr algn="l" defTabSz="914400">
              <a:defRPr/>
            </a:pPr>
            <a:r>
              <a:rPr lang="zh-CN" altLang="en-US" sz="2800" b="1" dirty="0">
                <a:solidFill>
                  <a:srgbClr val="00706B"/>
                </a:solidFill>
                <a:latin typeface="微软雅黑" panose="020B0503020204020204" pitchFamily="34" charset="-122"/>
                <a:ea typeface="微软雅黑" panose="020B0503020204020204" pitchFamily="34" charset="-122"/>
                <a:sym typeface="+mn-ea"/>
              </a:rPr>
              <a:t>范围合规性要求及示例</a:t>
            </a:r>
            <a:endParaRPr lang="zh-CN" altLang="en-US" sz="2800" b="1" dirty="0">
              <a:solidFill>
                <a:srgbClr val="00706B"/>
              </a:solidFill>
              <a:latin typeface="微软雅黑" panose="020B0503020204020204" pitchFamily="34" charset="-122"/>
              <a:ea typeface="微软雅黑" panose="020B0503020204020204" pitchFamily="34" charset="-122"/>
            </a:endParaRPr>
          </a:p>
          <a:p>
            <a:pPr algn="l" defTabSz="914400">
              <a:defRPr/>
            </a:pPr>
            <a:endParaRPr lang="zh-CN" altLang="en-US" sz="2800" b="1" dirty="0">
              <a:solidFill>
                <a:srgbClr val="00706B"/>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114300" y="504825"/>
            <a:ext cx="776605" cy="521970"/>
          </a:xfrm>
          <a:prstGeom prst="rect">
            <a:avLst/>
          </a:prstGeom>
          <a:noFill/>
        </p:spPr>
        <p:txBody>
          <a:bodyPr wrap="square" rtlCol="0" anchor="t">
            <a:spAutoFit/>
          </a:bodyPr>
          <a:p>
            <a:r>
              <a:rPr lang="en-US" altLang="zh-CN" sz="2800" b="1" dirty="0">
                <a:solidFill>
                  <a:schemeClr val="bg1"/>
                </a:solidFill>
                <a:latin typeface="微软雅黑" panose="020B0503020204020204" pitchFamily="34" charset="-122"/>
                <a:ea typeface="微软雅黑" panose="020B0503020204020204" pitchFamily="34" charset="-122"/>
                <a:sym typeface="+mn-ea"/>
              </a:rPr>
              <a:t>4.1</a:t>
            </a:r>
            <a:endParaRPr lang="en-US" altLang="zh-CN" sz="2800" b="1" dirty="0">
              <a:solidFill>
                <a:schemeClr val="bg1"/>
              </a:solidFill>
              <a:latin typeface="微软雅黑" panose="020B0503020204020204" pitchFamily="34" charset="-122"/>
              <a:ea typeface="微软雅黑" panose="020B0503020204020204" pitchFamily="34" charset="-122"/>
              <a:sym typeface="+mn-ea"/>
            </a:endParaRPr>
          </a:p>
        </p:txBody>
      </p:sp>
      <p:sp>
        <p:nvSpPr>
          <p:cNvPr id="100" name="文本框 99"/>
          <p:cNvSpPr txBox="1"/>
          <p:nvPr/>
        </p:nvSpPr>
        <p:spPr>
          <a:xfrm>
            <a:off x="3566795" y="2457450"/>
            <a:ext cx="7339965" cy="645160"/>
          </a:xfrm>
          <a:prstGeom prst="rect">
            <a:avLst/>
          </a:prstGeom>
          <a:noFill/>
          <a:ln w="9525">
            <a:noFill/>
          </a:ln>
        </p:spPr>
        <p:txBody>
          <a:bodyPr wrap="square">
            <a:spAutoFit/>
          </a:bodyPr>
          <a:p>
            <a:pPr>
              <a:lnSpc>
                <a:spcPct val="200000"/>
              </a:lnSpc>
            </a:pPr>
            <a:r>
              <a:rPr lang="en-US" altLang="zh-CN" sz="1800" b="0" dirty="0" smtClean="0">
                <a:solidFill>
                  <a:srgbClr val="005F64"/>
                </a:solidFill>
                <a:latin typeface="微软雅黑" panose="020B0503020204020204" pitchFamily="34" charset="-122"/>
                <a:ea typeface="微软雅黑" panose="020B0503020204020204" pitchFamily="34" charset="-122"/>
              </a:rPr>
              <a:t>      </a:t>
            </a:r>
            <a:endParaRPr lang="zh-CN" altLang="en-US" sz="1800" b="0" dirty="0" smtClean="0">
              <a:solidFill>
                <a:srgbClr val="005F64"/>
              </a:solidFill>
              <a:latin typeface="微软雅黑" panose="020B0503020204020204" pitchFamily="34" charset="-122"/>
              <a:ea typeface="微软雅黑" panose="020B0503020204020204" pitchFamily="34" charset="-122"/>
            </a:endParaRPr>
          </a:p>
        </p:txBody>
      </p:sp>
      <p:graphicFrame>
        <p:nvGraphicFramePr>
          <p:cNvPr id="14" name="表格 13"/>
          <p:cNvGraphicFramePr/>
          <p:nvPr>
            <p:custDataLst>
              <p:tags r:id="rId1"/>
            </p:custDataLst>
          </p:nvPr>
        </p:nvGraphicFramePr>
        <p:xfrm>
          <a:off x="4451985" y="1917065"/>
          <a:ext cx="2774950" cy="2770505"/>
        </p:xfrm>
        <a:graphic>
          <a:graphicData uri="http://schemas.openxmlformats.org/drawingml/2006/table">
            <a:tbl>
              <a:tblPr/>
              <a:tblGrid>
                <a:gridCol w="2774950"/>
              </a:tblGrid>
              <a:tr h="2165350">
                <a:tc>
                  <a:txBody>
                    <a:bodyPr/>
                    <a:p>
                      <a:pPr algn="l" fontAlgn="ctr">
                        <a:spcBef>
                          <a:spcPct val="0"/>
                        </a:spcBef>
                        <a:spcAft>
                          <a:spcPct val="0"/>
                        </a:spcAft>
                      </a:pPr>
                      <a:endParaRPr sz="1100" i="0">
                        <a:solidFill>
                          <a:srgbClr val="000000"/>
                        </a:solidFill>
                        <a:latin typeface="宋体" panose="02010600030101010101" pitchFamily="2" charset="-122"/>
                        <a:ea typeface="宋体" panose="02010600030101010101" pitchFamily="2" charset="-122"/>
                      </a:endParaRPr>
                    </a:p>
                  </a:txBody>
                  <a:tcPr marL="68580" marR="68580" marT="0" marB="0" anchor="ctr" anchorCtr="0">
                    <a:lnL>
                      <a:noFill/>
                    </a:lnL>
                    <a:lnR>
                      <a:noFill/>
                    </a:lnR>
                    <a:lnT>
                      <a:noFill/>
                    </a:lnT>
                    <a:lnB>
                      <a:noFill/>
                    </a:lnB>
                    <a:noFill/>
                  </a:tcPr>
                </a:tc>
              </a:tr>
              <a:tr h="605155">
                <a:tc>
                  <a:txBody>
                    <a:bodyPr/>
                    <a:p>
                      <a:pPr marL="0" indent="0" algn="ctr" fontAlgn="ctr">
                        <a:spcBef>
                          <a:spcPct val="0"/>
                        </a:spcBef>
                        <a:spcAft>
                          <a:spcPct val="0"/>
                        </a:spcAft>
                      </a:pPr>
                      <a:endParaRPr lang="zh-CN" sz="1100" b="1">
                        <a:solidFill>
                          <a:srgbClr val="FF0000"/>
                        </a:solidFill>
                        <a:latin typeface="Calibri" panose="020F0502020204030204"/>
                        <a:ea typeface="宋体" panose="02010600030101010101" pitchFamily="2" charset="-122"/>
                      </a:endParaRPr>
                    </a:p>
                  </a:txBody>
                  <a:tcPr marL="68580" marR="68580" marT="0" marB="0" anchor="ctr" anchorCtr="0">
                    <a:lnL>
                      <a:noFill/>
                    </a:lnL>
                    <a:lnR>
                      <a:noFill/>
                    </a:lnR>
                    <a:lnT>
                      <a:noFill/>
                    </a:lnT>
                    <a:lnB>
                      <a:noFill/>
                    </a:lnB>
                    <a:noFill/>
                  </a:tcPr>
                </a:tc>
              </a:tr>
            </a:tbl>
          </a:graphicData>
        </a:graphic>
      </p:graphicFrame>
      <p:pic>
        <p:nvPicPr>
          <p:cNvPr id="26" name="图片 1" descr="IMG_256"/>
          <p:cNvPicPr>
            <a:picLocks noChangeAspect="1"/>
          </p:cNvPicPr>
          <p:nvPr/>
        </p:nvPicPr>
        <p:blipFill>
          <a:blip r:embed="rId2"/>
          <a:stretch>
            <a:fillRect/>
          </a:stretch>
        </p:blipFill>
        <p:spPr>
          <a:xfrm>
            <a:off x="4580890" y="3946525"/>
            <a:ext cx="2255520" cy="2470150"/>
          </a:xfrm>
          <a:prstGeom prst="rect">
            <a:avLst/>
          </a:prstGeom>
          <a:noFill/>
          <a:ln w="9525">
            <a:noFill/>
          </a:ln>
        </p:spPr>
      </p:pic>
      <p:pic>
        <p:nvPicPr>
          <p:cNvPr id="21" name="图片 20"/>
          <p:cNvPicPr>
            <a:picLocks noChangeAspect="1"/>
          </p:cNvPicPr>
          <p:nvPr/>
        </p:nvPicPr>
        <p:blipFill>
          <a:blip r:embed="rId3"/>
          <a:stretch>
            <a:fillRect/>
          </a:stretch>
        </p:blipFill>
        <p:spPr>
          <a:xfrm>
            <a:off x="4584065" y="1988820"/>
            <a:ext cx="2233493" cy="1800000"/>
          </a:xfrm>
          <a:prstGeom prst="rect">
            <a:avLst/>
          </a:prstGeom>
        </p:spPr>
      </p:pic>
      <p:pic>
        <p:nvPicPr>
          <p:cNvPr id="23" name="图片 22"/>
          <p:cNvPicPr>
            <a:picLocks noChangeAspect="1"/>
          </p:cNvPicPr>
          <p:nvPr/>
        </p:nvPicPr>
        <p:blipFill>
          <a:blip r:embed="rId4"/>
          <a:stretch>
            <a:fillRect/>
          </a:stretch>
        </p:blipFill>
        <p:spPr>
          <a:xfrm>
            <a:off x="8544560" y="1990090"/>
            <a:ext cx="2217420" cy="1939290"/>
          </a:xfrm>
          <a:prstGeom prst="rect">
            <a:avLst/>
          </a:prstGeom>
        </p:spPr>
      </p:pic>
      <p:pic>
        <p:nvPicPr>
          <p:cNvPr id="10" name="图片 9"/>
          <p:cNvPicPr>
            <a:picLocks noChangeAspect="1"/>
          </p:cNvPicPr>
          <p:nvPr>
            <p:custDataLst>
              <p:tags r:id="rId5"/>
            </p:custDataLst>
          </p:nvPr>
        </p:nvPicPr>
        <p:blipFill>
          <a:blip r:embed="rId6"/>
          <a:stretch>
            <a:fillRect/>
          </a:stretch>
        </p:blipFill>
        <p:spPr>
          <a:xfrm>
            <a:off x="11055360" y="2422120"/>
            <a:ext cx="852170" cy="778510"/>
          </a:xfrm>
          <a:prstGeom prst="rect">
            <a:avLst/>
          </a:prstGeom>
        </p:spPr>
      </p:pic>
      <p:pic>
        <p:nvPicPr>
          <p:cNvPr id="25" name="图片 24"/>
          <p:cNvPicPr>
            <a:picLocks noChangeAspect="1"/>
          </p:cNvPicPr>
          <p:nvPr>
            <p:custDataLst>
              <p:tags r:id="rId7"/>
            </p:custDataLst>
          </p:nvPr>
        </p:nvPicPr>
        <p:blipFill>
          <a:blip r:embed="rId6"/>
          <a:stretch>
            <a:fillRect/>
          </a:stretch>
        </p:blipFill>
        <p:spPr>
          <a:xfrm>
            <a:off x="7032635" y="2420850"/>
            <a:ext cx="852170" cy="778510"/>
          </a:xfrm>
          <a:prstGeom prst="rect">
            <a:avLst/>
          </a:prstGeom>
        </p:spPr>
      </p:pic>
      <p:pic>
        <p:nvPicPr>
          <p:cNvPr id="27" name="图片 26"/>
          <p:cNvPicPr>
            <a:picLocks noChangeAspect="1"/>
          </p:cNvPicPr>
          <p:nvPr>
            <p:custDataLst>
              <p:tags r:id="rId8"/>
            </p:custDataLst>
          </p:nvPr>
        </p:nvPicPr>
        <p:blipFill>
          <a:blip r:embed="rId6"/>
          <a:stretch>
            <a:fillRect/>
          </a:stretch>
        </p:blipFill>
        <p:spPr>
          <a:xfrm>
            <a:off x="7032635" y="4509365"/>
            <a:ext cx="852170" cy="778510"/>
          </a:xfrm>
          <a:prstGeom prst="rect">
            <a:avLst/>
          </a:prstGeom>
        </p:spPr>
      </p:pic>
      <p:sp>
        <p:nvSpPr>
          <p:cNvPr id="5" name="同侧圆角矩形 42"/>
          <p:cNvSpPr/>
          <p:nvPr/>
        </p:nvSpPr>
        <p:spPr>
          <a:xfrm rot="10800000" flipH="1" flipV="1">
            <a:off x="479425" y="1557020"/>
            <a:ext cx="3720465" cy="4693285"/>
          </a:xfrm>
          <a:prstGeom prst="round2SameRect">
            <a:avLst>
              <a:gd name="adj1" fmla="val 8019"/>
              <a:gd name="adj2" fmla="val 0"/>
            </a:avLst>
          </a:prstGeom>
          <a:gradFill>
            <a:gsLst>
              <a:gs pos="0">
                <a:srgbClr val="48C0DE">
                  <a:alpha val="10000"/>
                  <a:lumMod val="97000"/>
                </a:srgbClr>
              </a:gs>
              <a:gs pos="100000">
                <a:srgbClr val="009488">
                  <a:alpha val="0"/>
                </a:srgbClr>
              </a:gs>
            </a:gsLst>
            <a:lin ang="5400000" scaled="0"/>
          </a:gradFill>
          <a:ln w="12700">
            <a:solidFill>
              <a:schemeClr val="accent1">
                <a:alpha val="4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p>
            <a:pPr algn="l"/>
            <a:r>
              <a:rPr lang="zh-CN" altLang="en-US" b="1" dirty="0">
                <a:solidFill>
                  <a:srgbClr val="00706B"/>
                </a:solidFill>
                <a:latin typeface="微软雅黑" panose="020B0503020204020204" pitchFamily="34" charset="-122"/>
                <a:ea typeface="微软雅黑" panose="020B0503020204020204" pitchFamily="34" charset="-122"/>
                <a:sym typeface="+mn-ea"/>
              </a:rPr>
              <a:t>范围合规性提报要求：</a:t>
            </a:r>
            <a:endParaRPr lang="zh-CN" altLang="en-US" b="1" dirty="0">
              <a:solidFill>
                <a:srgbClr val="00706B"/>
              </a:solidFill>
              <a:latin typeface="微软雅黑" panose="020B0503020204020204" pitchFamily="34" charset="-122"/>
              <a:ea typeface="微软雅黑" panose="020B0503020204020204" pitchFamily="34" charset="-122"/>
              <a:sym typeface="+mn-ea"/>
            </a:endParaRPr>
          </a:p>
          <a:p>
            <a:pPr marL="285750" indent="-285750" algn="just">
              <a:lnSpc>
                <a:spcPts val="2500"/>
              </a:lnSpc>
              <a:buClrTx/>
              <a:buSzTx/>
              <a:buFont typeface="Arial" panose="020B0604020202020204" pitchFamily="34" charset="0"/>
              <a:buChar char="•"/>
            </a:pPr>
            <a:r>
              <a:rPr lang="zh-CN" altLang="en-US" kern="100" dirty="0">
                <a:solidFill>
                  <a:schemeClr val="tx1"/>
                </a:solidFill>
                <a:latin typeface="微软雅黑" panose="020B0503020204020204" pitchFamily="34" charset="-122"/>
                <a:ea typeface="微软雅黑" panose="020B0503020204020204" pitchFamily="34" charset="-122"/>
                <a:sym typeface="+mn-ea"/>
              </a:rPr>
              <a:t>不得超出办公物资范畴（低压电器中类以外）；不得属于电网生产用物资；不得属于二级专区；不得属于指南规定的“办公类物资负面清单”。</a:t>
            </a:r>
            <a:endParaRPr lang="zh-CN" altLang="en-US" kern="100" dirty="0">
              <a:solidFill>
                <a:schemeClr val="tx1"/>
              </a:solidFill>
              <a:latin typeface="微软雅黑" panose="020B0503020204020204" pitchFamily="34" charset="-122"/>
              <a:ea typeface="微软雅黑" panose="020B0503020204020204" pitchFamily="34" charset="-122"/>
              <a:sym typeface="+mn-ea"/>
            </a:endParaRPr>
          </a:p>
          <a:p>
            <a:pPr marL="285750" indent="-285750" algn="just">
              <a:lnSpc>
                <a:spcPts val="2500"/>
              </a:lnSpc>
              <a:buClrTx/>
              <a:buSzTx/>
              <a:buFont typeface="Arial" panose="020B0604020202020204" pitchFamily="34" charset="0"/>
              <a:buChar char="•"/>
            </a:pPr>
            <a:r>
              <a:rPr lang="zh-CN" altLang="en-US" kern="100" dirty="0">
                <a:solidFill>
                  <a:schemeClr val="tx1"/>
                </a:solidFill>
                <a:latin typeface="微软雅黑" panose="020B0503020204020204" pitchFamily="34" charset="-122"/>
                <a:ea typeface="微软雅黑" panose="020B0503020204020204" pitchFamily="34" charset="-122"/>
                <a:sym typeface="+mn-ea"/>
              </a:rPr>
              <a:t>例：</a:t>
            </a:r>
            <a:r>
              <a:rPr lang="zh-CN">
                <a:solidFill>
                  <a:schemeClr val="tx1"/>
                </a:solidFill>
                <a:latin typeface="微软雅黑" panose="020B0503020204020204" pitchFamily="34" charset="-122"/>
                <a:ea typeface="微软雅黑" panose="020B0503020204020204" pitchFamily="34" charset="-122"/>
                <a:sym typeface="+mn-ea"/>
              </a:rPr>
              <a:t>胶贴小类负面清单为不含设备标签（胶贴）、电缆标签、带射频RFID标签等生产环境使用标签/标牌/胶贴，尺寸不得大于300mm。分体式空调、立柜式空调小类的负面清单</a:t>
            </a:r>
            <a:r>
              <a:rPr lang="zh-CN" altLang="en-US">
                <a:solidFill>
                  <a:schemeClr val="tx1"/>
                </a:solidFill>
                <a:latin typeface="微软雅黑" panose="020B0503020204020204" pitchFamily="34" charset="-122"/>
                <a:ea typeface="微软雅黑" panose="020B0503020204020204" pitchFamily="34" charset="-122"/>
                <a:sym typeface="+mn-ea"/>
              </a:rPr>
              <a:t>不包含机房精密空调、中央空调、吸顶式空调。</a:t>
            </a:r>
            <a:endParaRPr lang="zh-CN" altLang="en-US">
              <a:solidFill>
                <a:schemeClr val="tx1"/>
              </a:solidFill>
              <a:latin typeface="微软雅黑" panose="020B0503020204020204" pitchFamily="34" charset="-122"/>
              <a:ea typeface="微软雅黑" panose="020B0503020204020204" pitchFamily="34" charset="-122"/>
              <a:sym typeface="+mn-ea"/>
            </a:endParaRPr>
          </a:p>
        </p:txBody>
      </p:sp>
      <p:sp>
        <p:nvSpPr>
          <p:cNvPr id="12" name="文本框 11"/>
          <p:cNvSpPr txBox="1"/>
          <p:nvPr/>
        </p:nvSpPr>
        <p:spPr>
          <a:xfrm>
            <a:off x="4512310" y="1275080"/>
            <a:ext cx="6478905" cy="556260"/>
          </a:xfrm>
          <a:prstGeom prst="rect">
            <a:avLst/>
          </a:prstGeom>
          <a:noFill/>
        </p:spPr>
        <p:txBody>
          <a:bodyPr wrap="square" rtlCol="0" anchor="t">
            <a:noAutofit/>
          </a:bodyPr>
          <a:p>
            <a:pPr lvl="0" algn="l">
              <a:buClrTx/>
              <a:buSzTx/>
              <a:buFont typeface="Wingdings" panose="05000000000000000000" charset="0"/>
              <a:defRPr/>
            </a:pPr>
            <a:r>
              <a:rPr lang="zh-CN" altLang="en-US" sz="2800" dirty="0">
                <a:solidFill>
                  <a:srgbClr val="FF0000"/>
                </a:solidFill>
                <a:latin typeface="微软雅黑" panose="020B0503020204020204" pitchFamily="34" charset="-122"/>
                <a:ea typeface="微软雅黑" panose="020B0503020204020204" pitchFamily="34" charset="-122"/>
                <a:sym typeface="+mn-ea"/>
              </a:rPr>
              <a:t>错误案例-</a:t>
            </a:r>
            <a:r>
              <a:rPr lang="zh-CN" altLang="en-US" sz="2800">
                <a:solidFill>
                  <a:srgbClr val="FF0000"/>
                </a:solidFill>
                <a:latin typeface="微软雅黑" panose="020B0503020204020204" pitchFamily="34" charset="-122"/>
                <a:ea typeface="微软雅黑" panose="020B0503020204020204" pitchFamily="34" charset="-122"/>
                <a:sym typeface="+mn-ea"/>
              </a:rPr>
              <a:t>属于办公类物资负面清单</a:t>
            </a:r>
            <a:endParaRPr lang="zh-CN" altLang="en-US" sz="2800" dirty="0">
              <a:solidFill>
                <a:srgbClr val="FF0000"/>
              </a:solidFill>
              <a:latin typeface="微软雅黑" panose="020B0503020204020204" pitchFamily="34" charset="-122"/>
              <a:ea typeface="微软雅黑" panose="020B0503020204020204" pitchFamily="34" charset="-122"/>
              <a:sym typeface="+mn-ea"/>
            </a:endParaRPr>
          </a:p>
        </p:txBody>
      </p:sp>
      <p:sp>
        <p:nvSpPr>
          <p:cNvPr id="4" name="文本框 3"/>
          <p:cNvSpPr txBox="1"/>
          <p:nvPr/>
        </p:nvSpPr>
        <p:spPr>
          <a:xfrm>
            <a:off x="6960235" y="1990090"/>
            <a:ext cx="1290955" cy="260350"/>
          </a:xfrm>
          <a:prstGeom prst="rect">
            <a:avLst/>
          </a:prstGeom>
          <a:noFill/>
        </p:spPr>
        <p:txBody>
          <a:bodyPr wrap="square" rtlCol="0" anchor="t">
            <a:spAutoFit/>
          </a:bodyPr>
          <a:p>
            <a:pPr lvl="0" algn="l">
              <a:buClrTx/>
              <a:buSzTx/>
              <a:buFontTx/>
            </a:pPr>
            <a:r>
              <a:rPr lang="zh-CN" altLang="en-US" sz="1100">
                <a:latin typeface="Calibri" panose="020F0502020204030204"/>
                <a:sym typeface="+mn-ea"/>
              </a:rPr>
              <a:t>图</a:t>
            </a:r>
            <a:r>
              <a:rPr lang="zh-CN" altLang="en-US" sz="1100">
                <a:latin typeface="Calibri" panose="020F0502020204030204"/>
                <a:sym typeface="+mn-ea"/>
              </a:rPr>
              <a:t>1 </a:t>
            </a:r>
            <a:r>
              <a:rPr lang="zh-CN" altLang="en-US" sz="1100">
                <a:latin typeface="Calibri" panose="020F0502020204030204"/>
                <a:sym typeface="+mn-ea"/>
              </a:rPr>
              <a:t>射频胶贴</a:t>
            </a:r>
            <a:endParaRPr lang="zh-CN" altLang="en-US" sz="1100">
              <a:latin typeface="Calibri" panose="020F0502020204030204"/>
              <a:sym typeface="+mn-ea"/>
            </a:endParaRPr>
          </a:p>
        </p:txBody>
      </p:sp>
      <p:sp>
        <p:nvSpPr>
          <p:cNvPr id="6" name="文本框 5"/>
          <p:cNvSpPr txBox="1"/>
          <p:nvPr/>
        </p:nvSpPr>
        <p:spPr>
          <a:xfrm>
            <a:off x="6960235" y="4004945"/>
            <a:ext cx="1362075" cy="260350"/>
          </a:xfrm>
          <a:prstGeom prst="rect">
            <a:avLst/>
          </a:prstGeom>
          <a:noFill/>
        </p:spPr>
        <p:txBody>
          <a:bodyPr wrap="square" rtlCol="0" anchor="t">
            <a:spAutoFit/>
          </a:bodyPr>
          <a:p>
            <a:pPr lvl="0" algn="l">
              <a:buClrTx/>
              <a:buSzTx/>
              <a:buFontTx/>
            </a:pPr>
            <a:r>
              <a:rPr lang="zh-CN" altLang="en-US" sz="1100">
                <a:latin typeface="Calibri" panose="020F0502020204030204"/>
                <a:sym typeface="+mn-ea"/>
              </a:rPr>
              <a:t>图</a:t>
            </a:r>
            <a:r>
              <a:rPr lang="zh-CN" altLang="en-US" sz="1100">
                <a:latin typeface="Calibri" panose="020F0502020204030204"/>
                <a:sym typeface="+mn-ea"/>
              </a:rPr>
              <a:t>2 </a:t>
            </a:r>
            <a:r>
              <a:rPr lang="zh-CN" altLang="en-US" sz="1100">
                <a:latin typeface="Calibri" panose="020F0502020204030204"/>
                <a:sym typeface="+mn-ea"/>
              </a:rPr>
              <a:t> </a:t>
            </a:r>
            <a:r>
              <a:rPr lang="zh-CN" altLang="en-US" sz="1100">
                <a:latin typeface="Calibri" panose="020F0502020204030204"/>
                <a:sym typeface="+mn-ea"/>
              </a:rPr>
              <a:t>生产用胶贴</a:t>
            </a:r>
            <a:endParaRPr lang="zh-CN" altLang="en-US" sz="1100">
              <a:latin typeface="Calibri" panose="020F0502020204030204"/>
              <a:sym typeface="+mn-ea"/>
            </a:endParaRPr>
          </a:p>
        </p:txBody>
      </p:sp>
      <p:sp>
        <p:nvSpPr>
          <p:cNvPr id="7" name="文本框 6"/>
          <p:cNvSpPr txBox="1"/>
          <p:nvPr/>
        </p:nvSpPr>
        <p:spPr>
          <a:xfrm>
            <a:off x="10963910" y="1990090"/>
            <a:ext cx="1141095" cy="260350"/>
          </a:xfrm>
          <a:prstGeom prst="rect">
            <a:avLst/>
          </a:prstGeom>
          <a:noFill/>
        </p:spPr>
        <p:txBody>
          <a:bodyPr wrap="square" rtlCol="0" anchor="t">
            <a:spAutoFit/>
          </a:bodyPr>
          <a:p>
            <a:pPr lvl="0" algn="l">
              <a:buClrTx/>
              <a:buSzTx/>
              <a:buFontTx/>
            </a:pPr>
            <a:r>
              <a:rPr lang="zh-CN" altLang="en-US" sz="1100">
                <a:latin typeface="Calibri" panose="020F0502020204030204"/>
                <a:sym typeface="+mn-ea"/>
              </a:rPr>
              <a:t>图</a:t>
            </a:r>
            <a:r>
              <a:rPr lang="zh-CN" altLang="en-US" sz="1100">
                <a:latin typeface="Calibri" panose="020F0502020204030204"/>
                <a:sym typeface="+mn-ea"/>
              </a:rPr>
              <a:t>3</a:t>
            </a:r>
            <a:r>
              <a:rPr lang="zh-CN" altLang="en-US" sz="1100">
                <a:latin typeface="Calibri" panose="020F0502020204030204"/>
                <a:sym typeface="+mn-ea"/>
              </a:rPr>
              <a:t> </a:t>
            </a:r>
            <a:r>
              <a:rPr lang="zh-CN" altLang="en-US" sz="1100">
                <a:latin typeface="Calibri" panose="020F0502020204030204"/>
                <a:sym typeface="+mn-ea"/>
              </a:rPr>
              <a:t>超</a:t>
            </a:r>
            <a:r>
              <a:rPr lang="zh-CN" altLang="en-US" sz="1100">
                <a:latin typeface="Calibri" panose="020F0502020204030204"/>
                <a:sym typeface="+mn-ea"/>
              </a:rPr>
              <a:t>300mm</a:t>
            </a:r>
            <a:endParaRPr lang="zh-CN" altLang="en-US" sz="1100">
              <a:latin typeface="Calibri" panose="020F0502020204030204"/>
              <a:sym typeface="+mn-ea"/>
            </a:endParaRPr>
          </a:p>
        </p:txBody>
      </p:sp>
      <p:pic>
        <p:nvPicPr>
          <p:cNvPr id="8" name="图片 7"/>
          <p:cNvPicPr>
            <a:picLocks noChangeAspect="1"/>
          </p:cNvPicPr>
          <p:nvPr/>
        </p:nvPicPr>
        <p:blipFill>
          <a:blip r:embed="rId9"/>
          <a:stretch>
            <a:fillRect/>
          </a:stretch>
        </p:blipFill>
        <p:spPr>
          <a:xfrm>
            <a:off x="8400415" y="3946525"/>
            <a:ext cx="3183890" cy="2506345"/>
          </a:xfrm>
          <a:prstGeom prst="rect">
            <a:avLst/>
          </a:prstGeom>
        </p:spPr>
      </p:pic>
      <p:sp>
        <p:nvSpPr>
          <p:cNvPr id="9" name="文本框 8"/>
          <p:cNvSpPr txBox="1"/>
          <p:nvPr>
            <p:custDataLst>
              <p:tags r:id="rId10"/>
            </p:custDataLst>
          </p:nvPr>
        </p:nvSpPr>
        <p:spPr>
          <a:xfrm>
            <a:off x="10963910" y="3860800"/>
            <a:ext cx="1088390" cy="260350"/>
          </a:xfrm>
          <a:prstGeom prst="rect">
            <a:avLst/>
          </a:prstGeom>
          <a:noFill/>
        </p:spPr>
        <p:txBody>
          <a:bodyPr wrap="square" rtlCol="0" anchor="t">
            <a:spAutoFit/>
          </a:bodyPr>
          <a:p>
            <a:r>
              <a:rPr lang="zh-CN" altLang="en-US" sz="1100">
                <a:latin typeface="Calibri" panose="020F0502020204030204"/>
                <a:sym typeface="+mn-ea"/>
              </a:rPr>
              <a:t>图</a:t>
            </a:r>
            <a:r>
              <a:rPr lang="en-US" altLang="zh-CN" sz="1100">
                <a:latin typeface="Calibri" panose="020F0502020204030204"/>
                <a:sym typeface="+mn-ea"/>
              </a:rPr>
              <a:t>4</a:t>
            </a:r>
            <a:r>
              <a:rPr lang="zh-CN" altLang="en-US" sz="1100">
                <a:latin typeface="Calibri" panose="020F0502020204030204"/>
                <a:sym typeface="+mn-ea"/>
              </a:rPr>
              <a:t>  精密空调</a:t>
            </a:r>
            <a:endParaRPr lang="zh-CN" altLang="en-US" sz="1100">
              <a:latin typeface="Calibri" panose="020F0502020204030204"/>
              <a:sym typeface="+mn-ea"/>
            </a:endParaRPr>
          </a:p>
        </p:txBody>
      </p:sp>
      <p:pic>
        <p:nvPicPr>
          <p:cNvPr id="11" name="图片 10"/>
          <p:cNvPicPr>
            <a:picLocks noChangeAspect="1"/>
          </p:cNvPicPr>
          <p:nvPr>
            <p:custDataLst>
              <p:tags r:id="rId11"/>
            </p:custDataLst>
          </p:nvPr>
        </p:nvPicPr>
        <p:blipFill>
          <a:blip r:embed="rId6"/>
          <a:stretch>
            <a:fillRect/>
          </a:stretch>
        </p:blipFill>
        <p:spPr>
          <a:xfrm>
            <a:off x="11055360" y="4581120"/>
            <a:ext cx="852170" cy="77851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custDataLst>
              <p:tags r:id="rId1"/>
            </p:custDataLst>
          </p:nvPr>
        </p:nvSpPr>
        <p:spPr>
          <a:xfrm>
            <a:off x="635" y="2494915"/>
            <a:ext cx="12191365" cy="1600200"/>
          </a:xfrm>
          <a:prstGeom prst="rect">
            <a:avLst/>
          </a:prstGeom>
          <a:solidFill>
            <a:srgbClr val="00808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endParaRPr lang="zh-CN" altLang="en-US"/>
          </a:p>
        </p:txBody>
      </p:sp>
      <p:sp>
        <p:nvSpPr>
          <p:cNvPr id="5" name="文本框 4"/>
          <p:cNvSpPr txBox="1"/>
          <p:nvPr>
            <p:custDataLst>
              <p:tags r:id="rId2"/>
            </p:custDataLst>
          </p:nvPr>
        </p:nvSpPr>
        <p:spPr>
          <a:xfrm>
            <a:off x="4179889" y="1599649"/>
            <a:ext cx="3678237" cy="1108075"/>
          </a:xfrm>
          <a:prstGeom prst="rect">
            <a:avLst/>
          </a:prstGeom>
          <a:noFill/>
        </p:spPr>
        <p:txBody>
          <a:bodyPr wrap="none">
            <a:spAutoFit/>
          </a:bodyPr>
          <a:p>
            <a:pPr>
              <a:defRPr/>
            </a:pPr>
            <a:r>
              <a:rPr lang="en-US" altLang="zh-CN" sz="6600" dirty="0">
                <a:solidFill>
                  <a:schemeClr val="accent1">
                    <a:lumMod val="20000"/>
                    <a:lumOff val="80000"/>
                  </a:schemeClr>
                </a:solidFill>
                <a:latin typeface="Impact" panose="020B0806030902050204" pitchFamily="34" charset="0"/>
              </a:rPr>
              <a:t>Thank You</a:t>
            </a:r>
            <a:endParaRPr lang="zh-CN" altLang="en-US" sz="6600" dirty="0">
              <a:solidFill>
                <a:schemeClr val="accent1">
                  <a:lumMod val="20000"/>
                  <a:lumOff val="80000"/>
                </a:schemeClr>
              </a:solidFill>
              <a:latin typeface="Impact" panose="020B0806030902050204" pitchFamily="34" charset="0"/>
            </a:endParaRPr>
          </a:p>
        </p:txBody>
      </p:sp>
      <p:sp>
        <p:nvSpPr>
          <p:cNvPr id="3077" name="Freeform 5"/>
          <p:cNvSpPr>
            <a:spLocks noEditPoints="1"/>
          </p:cNvSpPr>
          <p:nvPr>
            <p:custDataLst>
              <p:tags r:id="rId3"/>
            </p:custDataLst>
          </p:nvPr>
        </p:nvSpPr>
        <p:spPr bwMode="auto">
          <a:xfrm>
            <a:off x="4335464" y="2901398"/>
            <a:ext cx="3400425" cy="787400"/>
          </a:xfrm>
          <a:custGeom>
            <a:avLst/>
            <a:gdLst>
              <a:gd name="T0" fmla="*/ 2147483646 w 17843"/>
              <a:gd name="T1" fmla="*/ 2147483646 h 4118"/>
              <a:gd name="T2" fmla="*/ 2147483646 w 17843"/>
              <a:gd name="T3" fmla="*/ 2147483646 h 4118"/>
              <a:gd name="T4" fmla="*/ 2147483646 w 17843"/>
              <a:gd name="T5" fmla="*/ 2147483646 h 4118"/>
              <a:gd name="T6" fmla="*/ 2147483646 w 17843"/>
              <a:gd name="T7" fmla="*/ 2147483646 h 4118"/>
              <a:gd name="T8" fmla="*/ 2147483646 w 17843"/>
              <a:gd name="T9" fmla="*/ 2147483646 h 4118"/>
              <a:gd name="T10" fmla="*/ 2147483646 w 17843"/>
              <a:gd name="T11" fmla="*/ 2147483646 h 4118"/>
              <a:gd name="T12" fmla="*/ 2147483646 w 17843"/>
              <a:gd name="T13" fmla="*/ 2147483646 h 4118"/>
              <a:gd name="T14" fmla="*/ 2147483646 w 17843"/>
              <a:gd name="T15" fmla="*/ 2147483646 h 4118"/>
              <a:gd name="T16" fmla="*/ 2147483646 w 17843"/>
              <a:gd name="T17" fmla="*/ 2147483646 h 4118"/>
              <a:gd name="T18" fmla="*/ 2147483646 w 17843"/>
              <a:gd name="T19" fmla="*/ 2147483646 h 4118"/>
              <a:gd name="T20" fmla="*/ 2147483646 w 17843"/>
              <a:gd name="T21" fmla="*/ 2147483646 h 4118"/>
              <a:gd name="T22" fmla="*/ 2147483646 w 17843"/>
              <a:gd name="T23" fmla="*/ 2147483646 h 4118"/>
              <a:gd name="T24" fmla="*/ 2147483646 w 17843"/>
              <a:gd name="T25" fmla="*/ 2147483646 h 4118"/>
              <a:gd name="T26" fmla="*/ 2147483646 w 17843"/>
              <a:gd name="T27" fmla="*/ 2147483646 h 4118"/>
              <a:gd name="T28" fmla="*/ 2147483646 w 17843"/>
              <a:gd name="T29" fmla="*/ 2147483646 h 4118"/>
              <a:gd name="T30" fmla="*/ 2147483646 w 17843"/>
              <a:gd name="T31" fmla="*/ 2147483646 h 4118"/>
              <a:gd name="T32" fmla="*/ 2147483646 w 17843"/>
              <a:gd name="T33" fmla="*/ 2147483646 h 4118"/>
              <a:gd name="T34" fmla="*/ 0 w 17843"/>
              <a:gd name="T35" fmla="*/ 2147483646 h 4118"/>
              <a:gd name="T36" fmla="*/ 2147483646 w 17843"/>
              <a:gd name="T37" fmla="*/ 2147483646 h 4118"/>
              <a:gd name="T38" fmla="*/ 2147483646 w 17843"/>
              <a:gd name="T39" fmla="*/ 2147483646 h 4118"/>
              <a:gd name="T40" fmla="*/ 2147483646 w 17843"/>
              <a:gd name="T41" fmla="*/ 2147483646 h 4118"/>
              <a:gd name="T42" fmla="*/ 2147483646 w 17843"/>
              <a:gd name="T43" fmla="*/ 2147483646 h 4118"/>
              <a:gd name="T44" fmla="*/ 2147483646 w 17843"/>
              <a:gd name="T45" fmla="*/ 2147483646 h 4118"/>
              <a:gd name="T46" fmla="*/ 2147483646 w 17843"/>
              <a:gd name="T47" fmla="*/ 2147483646 h 4118"/>
              <a:gd name="T48" fmla="*/ 2147483646 w 17843"/>
              <a:gd name="T49" fmla="*/ 2147483646 h 4118"/>
              <a:gd name="T50" fmla="*/ 2147483646 w 17843"/>
              <a:gd name="T51" fmla="*/ 2147483646 h 4118"/>
              <a:gd name="T52" fmla="*/ 2147483646 w 17843"/>
              <a:gd name="T53" fmla="*/ 2147483646 h 4118"/>
              <a:gd name="T54" fmla="*/ 2147483646 w 17843"/>
              <a:gd name="T55" fmla="*/ 2147483646 h 4118"/>
              <a:gd name="T56" fmla="*/ 2147483646 w 17843"/>
              <a:gd name="T57" fmla="*/ 2147483646 h 4118"/>
              <a:gd name="T58" fmla="*/ 2147483646 w 17843"/>
              <a:gd name="T59" fmla="*/ 2147483646 h 4118"/>
              <a:gd name="T60" fmla="*/ 2147483646 w 17843"/>
              <a:gd name="T61" fmla="*/ 2147483646 h 4118"/>
              <a:gd name="T62" fmla="*/ 2147483646 w 17843"/>
              <a:gd name="T63" fmla="*/ 2147483646 h 4118"/>
              <a:gd name="T64" fmla="*/ 2147483646 w 17843"/>
              <a:gd name="T65" fmla="*/ 2147483646 h 4118"/>
              <a:gd name="T66" fmla="*/ 2147483646 w 17843"/>
              <a:gd name="T67" fmla="*/ 2147483646 h 4118"/>
              <a:gd name="T68" fmla="*/ 2147483646 w 17843"/>
              <a:gd name="T69" fmla="*/ 2147483646 h 4118"/>
              <a:gd name="T70" fmla="*/ 2147483646 w 17843"/>
              <a:gd name="T71" fmla="*/ 2147483646 h 4118"/>
              <a:gd name="T72" fmla="*/ 2147483646 w 17843"/>
              <a:gd name="T73" fmla="*/ 2147483646 h 4118"/>
              <a:gd name="T74" fmla="*/ 2147483646 w 17843"/>
              <a:gd name="T75" fmla="*/ 2147483646 h 4118"/>
              <a:gd name="T76" fmla="*/ 2147483646 w 17843"/>
              <a:gd name="T77" fmla="*/ 2147483646 h 4118"/>
              <a:gd name="T78" fmla="*/ 2147483646 w 17843"/>
              <a:gd name="T79" fmla="*/ 2147483646 h 4118"/>
              <a:gd name="T80" fmla="*/ 2147483646 w 17843"/>
              <a:gd name="T81" fmla="*/ 2147483646 h 4118"/>
              <a:gd name="T82" fmla="*/ 2147483646 w 17843"/>
              <a:gd name="T83" fmla="*/ 2147483646 h 4118"/>
              <a:gd name="T84" fmla="*/ 2147483646 w 17843"/>
              <a:gd name="T85" fmla="*/ 2147483646 h 4118"/>
              <a:gd name="T86" fmla="*/ 2147483646 w 17843"/>
              <a:gd name="T87" fmla="*/ 2147483646 h 4118"/>
              <a:gd name="T88" fmla="*/ 2147483646 w 17843"/>
              <a:gd name="T89" fmla="*/ 2147483646 h 4118"/>
              <a:gd name="T90" fmla="*/ 2147483646 w 17843"/>
              <a:gd name="T91" fmla="*/ 2147483646 h 4118"/>
              <a:gd name="T92" fmla="*/ 2147483646 w 17843"/>
              <a:gd name="T93" fmla="*/ 0 h 4118"/>
              <a:gd name="T94" fmla="*/ 2147483646 w 17843"/>
              <a:gd name="T95" fmla="*/ 2147483646 h 4118"/>
              <a:gd name="T96" fmla="*/ 2147483646 w 17843"/>
              <a:gd name="T97" fmla="*/ 2147483646 h 4118"/>
              <a:gd name="T98" fmla="*/ 2147483646 w 17843"/>
              <a:gd name="T99" fmla="*/ 2147483646 h 4118"/>
              <a:gd name="T100" fmla="*/ 2147483646 w 17843"/>
              <a:gd name="T101" fmla="*/ 2147483646 h 4118"/>
              <a:gd name="T102" fmla="*/ 2147483646 w 17843"/>
              <a:gd name="T103" fmla="*/ 2147483646 h 4118"/>
              <a:gd name="T104" fmla="*/ 2147483646 w 17843"/>
              <a:gd name="T105" fmla="*/ 2147483646 h 4118"/>
              <a:gd name="T106" fmla="*/ 2147483646 w 17843"/>
              <a:gd name="T107" fmla="*/ 2147483646 h 4118"/>
              <a:gd name="T108" fmla="*/ 2147483646 w 17843"/>
              <a:gd name="T109" fmla="*/ 2147483646 h 4118"/>
              <a:gd name="T110" fmla="*/ 2147483646 w 17843"/>
              <a:gd name="T111" fmla="*/ 0 h 4118"/>
              <a:gd name="T112" fmla="*/ 2147483646 w 17843"/>
              <a:gd name="T113" fmla="*/ 2147483646 h 4118"/>
              <a:gd name="T114" fmla="*/ 2147483646 w 17843"/>
              <a:gd name="T115" fmla="*/ 2147483646 h 4118"/>
              <a:gd name="T116" fmla="*/ 2147483646 w 17843"/>
              <a:gd name="T117" fmla="*/ 2147483646 h 4118"/>
              <a:gd name="T118" fmla="*/ 2147483646 w 17843"/>
              <a:gd name="T119" fmla="*/ 0 h 411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17843" h="4118">
                <a:moveTo>
                  <a:pt x="6664" y="2746"/>
                </a:moveTo>
                <a:cubicBezTo>
                  <a:pt x="6573" y="3028"/>
                  <a:pt x="6471" y="3294"/>
                  <a:pt x="6357" y="3542"/>
                </a:cubicBezTo>
                <a:cubicBezTo>
                  <a:pt x="6334" y="3587"/>
                  <a:pt x="6306" y="3638"/>
                  <a:pt x="6272" y="3695"/>
                </a:cubicBezTo>
                <a:cubicBezTo>
                  <a:pt x="6272" y="3695"/>
                  <a:pt x="6277" y="3695"/>
                  <a:pt x="6289" y="3695"/>
                </a:cubicBezTo>
                <a:cubicBezTo>
                  <a:pt x="6368" y="3729"/>
                  <a:pt x="6431" y="3745"/>
                  <a:pt x="6476" y="3745"/>
                </a:cubicBezTo>
                <a:cubicBezTo>
                  <a:pt x="6601" y="3757"/>
                  <a:pt x="6664" y="3672"/>
                  <a:pt x="6664" y="3491"/>
                </a:cubicBezTo>
                <a:cubicBezTo>
                  <a:pt x="6664" y="3243"/>
                  <a:pt x="6664" y="2994"/>
                  <a:pt x="6664" y="2746"/>
                </a:cubicBezTo>
                <a:close/>
                <a:moveTo>
                  <a:pt x="2081" y="2746"/>
                </a:moveTo>
                <a:cubicBezTo>
                  <a:pt x="1990" y="3028"/>
                  <a:pt x="1887" y="3294"/>
                  <a:pt x="1774" y="3542"/>
                </a:cubicBezTo>
                <a:cubicBezTo>
                  <a:pt x="1751" y="3587"/>
                  <a:pt x="1723" y="3638"/>
                  <a:pt x="1689" y="3695"/>
                </a:cubicBezTo>
                <a:cubicBezTo>
                  <a:pt x="1689" y="3695"/>
                  <a:pt x="1694" y="3695"/>
                  <a:pt x="1706" y="3695"/>
                </a:cubicBezTo>
                <a:cubicBezTo>
                  <a:pt x="1785" y="3729"/>
                  <a:pt x="1848" y="3745"/>
                  <a:pt x="1893" y="3745"/>
                </a:cubicBezTo>
                <a:cubicBezTo>
                  <a:pt x="2018" y="3757"/>
                  <a:pt x="2081" y="3672"/>
                  <a:pt x="2081" y="3491"/>
                </a:cubicBezTo>
                <a:cubicBezTo>
                  <a:pt x="2081" y="3243"/>
                  <a:pt x="2081" y="2994"/>
                  <a:pt x="2081" y="2746"/>
                </a:cubicBezTo>
                <a:close/>
                <a:moveTo>
                  <a:pt x="15455" y="2424"/>
                </a:moveTo>
                <a:cubicBezTo>
                  <a:pt x="15688" y="2424"/>
                  <a:pt x="15922" y="2424"/>
                  <a:pt x="16155" y="2424"/>
                </a:cubicBezTo>
                <a:cubicBezTo>
                  <a:pt x="16155" y="2553"/>
                  <a:pt x="16155" y="2683"/>
                  <a:pt x="16155" y="2813"/>
                </a:cubicBezTo>
                <a:cubicBezTo>
                  <a:pt x="16155" y="2836"/>
                  <a:pt x="16155" y="2853"/>
                  <a:pt x="16155" y="2864"/>
                </a:cubicBezTo>
                <a:cubicBezTo>
                  <a:pt x="16802" y="3474"/>
                  <a:pt x="17365" y="3864"/>
                  <a:pt x="17843" y="4034"/>
                </a:cubicBezTo>
                <a:cubicBezTo>
                  <a:pt x="17024" y="4090"/>
                  <a:pt x="16552" y="4034"/>
                  <a:pt x="16427" y="3864"/>
                </a:cubicBezTo>
                <a:cubicBezTo>
                  <a:pt x="16359" y="3808"/>
                  <a:pt x="16297" y="3751"/>
                  <a:pt x="16240" y="3695"/>
                </a:cubicBezTo>
                <a:cubicBezTo>
                  <a:pt x="16047" y="3548"/>
                  <a:pt x="15910" y="3429"/>
                  <a:pt x="15831" y="3339"/>
                </a:cubicBezTo>
                <a:cubicBezTo>
                  <a:pt x="15683" y="3486"/>
                  <a:pt x="15501" y="3638"/>
                  <a:pt x="15285" y="3796"/>
                </a:cubicBezTo>
                <a:cubicBezTo>
                  <a:pt x="14989" y="4034"/>
                  <a:pt x="14484" y="4113"/>
                  <a:pt x="13767" y="4034"/>
                </a:cubicBezTo>
                <a:cubicBezTo>
                  <a:pt x="14177" y="3909"/>
                  <a:pt x="14654" y="3604"/>
                  <a:pt x="15200" y="3118"/>
                </a:cubicBezTo>
                <a:cubicBezTo>
                  <a:pt x="15370" y="2972"/>
                  <a:pt x="15455" y="2830"/>
                  <a:pt x="15455" y="2695"/>
                </a:cubicBezTo>
                <a:cubicBezTo>
                  <a:pt x="15455" y="2604"/>
                  <a:pt x="15455" y="2514"/>
                  <a:pt x="15455" y="2424"/>
                </a:cubicBezTo>
                <a:close/>
                <a:moveTo>
                  <a:pt x="16916" y="2083"/>
                </a:moveTo>
                <a:cubicBezTo>
                  <a:pt x="17384" y="2083"/>
                  <a:pt x="17602" y="2248"/>
                  <a:pt x="17570" y="2576"/>
                </a:cubicBezTo>
                <a:cubicBezTo>
                  <a:pt x="17570" y="2842"/>
                  <a:pt x="17570" y="3107"/>
                  <a:pt x="17570" y="3373"/>
                </a:cubicBezTo>
                <a:cubicBezTo>
                  <a:pt x="17337" y="3373"/>
                  <a:pt x="17104" y="3373"/>
                  <a:pt x="16871" y="3373"/>
                </a:cubicBezTo>
                <a:cubicBezTo>
                  <a:pt x="16871" y="3118"/>
                  <a:pt x="16871" y="2864"/>
                  <a:pt x="16871" y="2610"/>
                </a:cubicBezTo>
                <a:cubicBezTo>
                  <a:pt x="16893" y="2373"/>
                  <a:pt x="16746" y="2260"/>
                  <a:pt x="16427" y="2271"/>
                </a:cubicBezTo>
                <a:cubicBezTo>
                  <a:pt x="15995" y="2271"/>
                  <a:pt x="15563" y="2271"/>
                  <a:pt x="15131" y="2271"/>
                </a:cubicBezTo>
                <a:cubicBezTo>
                  <a:pt x="14916" y="2260"/>
                  <a:pt x="14779" y="2350"/>
                  <a:pt x="14722" y="2542"/>
                </a:cubicBezTo>
                <a:cubicBezTo>
                  <a:pt x="14722" y="2836"/>
                  <a:pt x="14722" y="3130"/>
                  <a:pt x="14722" y="3423"/>
                </a:cubicBezTo>
                <a:cubicBezTo>
                  <a:pt x="14489" y="3423"/>
                  <a:pt x="14256" y="3423"/>
                  <a:pt x="14023" y="3423"/>
                </a:cubicBezTo>
                <a:cubicBezTo>
                  <a:pt x="14023" y="2977"/>
                  <a:pt x="14023" y="2531"/>
                  <a:pt x="14023" y="2085"/>
                </a:cubicBezTo>
                <a:cubicBezTo>
                  <a:pt x="14256" y="2085"/>
                  <a:pt x="14489" y="2085"/>
                  <a:pt x="14722" y="2085"/>
                </a:cubicBezTo>
                <a:cubicBezTo>
                  <a:pt x="14722" y="2192"/>
                  <a:pt x="14722" y="2299"/>
                  <a:pt x="14722" y="2407"/>
                </a:cubicBezTo>
                <a:cubicBezTo>
                  <a:pt x="14756" y="2192"/>
                  <a:pt x="14927" y="2085"/>
                  <a:pt x="15234" y="2085"/>
                </a:cubicBezTo>
                <a:cubicBezTo>
                  <a:pt x="15762" y="2085"/>
                  <a:pt x="16291" y="2085"/>
                  <a:pt x="16820" y="2085"/>
                </a:cubicBezTo>
                <a:cubicBezTo>
                  <a:pt x="16853" y="2083"/>
                  <a:pt x="16885" y="2083"/>
                  <a:pt x="16916" y="2083"/>
                </a:cubicBezTo>
                <a:close/>
                <a:moveTo>
                  <a:pt x="6323" y="1966"/>
                </a:moveTo>
                <a:cubicBezTo>
                  <a:pt x="6323" y="2147"/>
                  <a:pt x="6323" y="2328"/>
                  <a:pt x="6323" y="2508"/>
                </a:cubicBezTo>
                <a:cubicBezTo>
                  <a:pt x="6437" y="2508"/>
                  <a:pt x="6550" y="2508"/>
                  <a:pt x="6664" y="2508"/>
                </a:cubicBezTo>
                <a:cubicBezTo>
                  <a:pt x="6664" y="2328"/>
                  <a:pt x="6664" y="2147"/>
                  <a:pt x="6664" y="1966"/>
                </a:cubicBezTo>
                <a:cubicBezTo>
                  <a:pt x="6550" y="1966"/>
                  <a:pt x="6437" y="1966"/>
                  <a:pt x="6323" y="1966"/>
                </a:cubicBezTo>
                <a:close/>
                <a:moveTo>
                  <a:pt x="1740" y="1966"/>
                </a:moveTo>
                <a:cubicBezTo>
                  <a:pt x="1740" y="2147"/>
                  <a:pt x="1740" y="2328"/>
                  <a:pt x="1740" y="2508"/>
                </a:cubicBezTo>
                <a:cubicBezTo>
                  <a:pt x="1853" y="2508"/>
                  <a:pt x="1967" y="2508"/>
                  <a:pt x="2081" y="2508"/>
                </a:cubicBezTo>
                <a:cubicBezTo>
                  <a:pt x="2081" y="2328"/>
                  <a:pt x="2081" y="2147"/>
                  <a:pt x="2081" y="1966"/>
                </a:cubicBezTo>
                <a:cubicBezTo>
                  <a:pt x="1967" y="1966"/>
                  <a:pt x="1853" y="1966"/>
                  <a:pt x="1740" y="1966"/>
                </a:cubicBezTo>
                <a:close/>
                <a:moveTo>
                  <a:pt x="7329" y="1373"/>
                </a:moveTo>
                <a:cubicBezTo>
                  <a:pt x="7454" y="1373"/>
                  <a:pt x="7579" y="1373"/>
                  <a:pt x="7704" y="1373"/>
                </a:cubicBezTo>
                <a:cubicBezTo>
                  <a:pt x="7704" y="1599"/>
                  <a:pt x="7727" y="1943"/>
                  <a:pt x="7772" y="2407"/>
                </a:cubicBezTo>
                <a:cubicBezTo>
                  <a:pt x="7772" y="2542"/>
                  <a:pt x="7795" y="2683"/>
                  <a:pt x="7840" y="2830"/>
                </a:cubicBezTo>
                <a:cubicBezTo>
                  <a:pt x="7840" y="2842"/>
                  <a:pt x="7846" y="2847"/>
                  <a:pt x="7858" y="2847"/>
                </a:cubicBezTo>
                <a:cubicBezTo>
                  <a:pt x="7539" y="2870"/>
                  <a:pt x="7380" y="2723"/>
                  <a:pt x="7380" y="2407"/>
                </a:cubicBezTo>
                <a:cubicBezTo>
                  <a:pt x="7346" y="2068"/>
                  <a:pt x="7329" y="1723"/>
                  <a:pt x="7329" y="1373"/>
                </a:cubicBezTo>
                <a:close/>
                <a:moveTo>
                  <a:pt x="2746" y="1373"/>
                </a:moveTo>
                <a:cubicBezTo>
                  <a:pt x="2871" y="1373"/>
                  <a:pt x="2996" y="1373"/>
                  <a:pt x="3121" y="1373"/>
                </a:cubicBezTo>
                <a:cubicBezTo>
                  <a:pt x="3121" y="1599"/>
                  <a:pt x="3144" y="1943"/>
                  <a:pt x="3189" y="2407"/>
                </a:cubicBezTo>
                <a:cubicBezTo>
                  <a:pt x="3189" y="2542"/>
                  <a:pt x="3212" y="2683"/>
                  <a:pt x="3257" y="2830"/>
                </a:cubicBezTo>
                <a:cubicBezTo>
                  <a:pt x="3257" y="2842"/>
                  <a:pt x="3263" y="2847"/>
                  <a:pt x="3274" y="2847"/>
                </a:cubicBezTo>
                <a:cubicBezTo>
                  <a:pt x="2956" y="2870"/>
                  <a:pt x="2797" y="2723"/>
                  <a:pt x="2797" y="2407"/>
                </a:cubicBezTo>
                <a:cubicBezTo>
                  <a:pt x="2763" y="2068"/>
                  <a:pt x="2746" y="1723"/>
                  <a:pt x="2746" y="1373"/>
                </a:cubicBezTo>
                <a:close/>
                <a:moveTo>
                  <a:pt x="5126" y="1338"/>
                </a:moveTo>
                <a:cubicBezTo>
                  <a:pt x="5355" y="1344"/>
                  <a:pt x="5464" y="1474"/>
                  <a:pt x="5453" y="1729"/>
                </a:cubicBezTo>
                <a:cubicBezTo>
                  <a:pt x="5453" y="2226"/>
                  <a:pt x="5453" y="2723"/>
                  <a:pt x="5453" y="3220"/>
                </a:cubicBezTo>
                <a:cubicBezTo>
                  <a:pt x="5442" y="3367"/>
                  <a:pt x="5459" y="3435"/>
                  <a:pt x="5505" y="3423"/>
                </a:cubicBezTo>
                <a:cubicBezTo>
                  <a:pt x="5561" y="3446"/>
                  <a:pt x="5647" y="3294"/>
                  <a:pt x="5760" y="2966"/>
                </a:cubicBezTo>
                <a:cubicBezTo>
                  <a:pt x="5760" y="3610"/>
                  <a:pt x="5573" y="3943"/>
                  <a:pt x="5198" y="3966"/>
                </a:cubicBezTo>
                <a:cubicBezTo>
                  <a:pt x="4959" y="3954"/>
                  <a:pt x="4840" y="3802"/>
                  <a:pt x="4840" y="3508"/>
                </a:cubicBezTo>
                <a:cubicBezTo>
                  <a:pt x="4840" y="2955"/>
                  <a:pt x="4840" y="2401"/>
                  <a:pt x="4840" y="1847"/>
                </a:cubicBezTo>
                <a:cubicBezTo>
                  <a:pt x="4840" y="1610"/>
                  <a:pt x="4788" y="1497"/>
                  <a:pt x="4686" y="1508"/>
                </a:cubicBezTo>
                <a:cubicBezTo>
                  <a:pt x="4652" y="1508"/>
                  <a:pt x="4618" y="1508"/>
                  <a:pt x="4584" y="1508"/>
                </a:cubicBezTo>
                <a:cubicBezTo>
                  <a:pt x="4584" y="1452"/>
                  <a:pt x="4584" y="1395"/>
                  <a:pt x="4584" y="1339"/>
                </a:cubicBezTo>
                <a:cubicBezTo>
                  <a:pt x="4749" y="1339"/>
                  <a:pt x="4913" y="1339"/>
                  <a:pt x="5078" y="1339"/>
                </a:cubicBezTo>
                <a:cubicBezTo>
                  <a:pt x="5095" y="1338"/>
                  <a:pt x="5110" y="1338"/>
                  <a:pt x="5126" y="1338"/>
                </a:cubicBezTo>
                <a:close/>
                <a:moveTo>
                  <a:pt x="542" y="1338"/>
                </a:moveTo>
                <a:cubicBezTo>
                  <a:pt x="771" y="1344"/>
                  <a:pt x="881" y="1474"/>
                  <a:pt x="870" y="1729"/>
                </a:cubicBezTo>
                <a:cubicBezTo>
                  <a:pt x="870" y="2226"/>
                  <a:pt x="870" y="2723"/>
                  <a:pt x="870" y="3220"/>
                </a:cubicBezTo>
                <a:cubicBezTo>
                  <a:pt x="859" y="3367"/>
                  <a:pt x="876" y="3435"/>
                  <a:pt x="921" y="3423"/>
                </a:cubicBezTo>
                <a:cubicBezTo>
                  <a:pt x="978" y="3446"/>
                  <a:pt x="1063" y="3294"/>
                  <a:pt x="1177" y="2966"/>
                </a:cubicBezTo>
                <a:cubicBezTo>
                  <a:pt x="1177" y="3610"/>
                  <a:pt x="989" y="3943"/>
                  <a:pt x="614" y="3966"/>
                </a:cubicBezTo>
                <a:cubicBezTo>
                  <a:pt x="376" y="3954"/>
                  <a:pt x="256" y="3802"/>
                  <a:pt x="256" y="3508"/>
                </a:cubicBezTo>
                <a:cubicBezTo>
                  <a:pt x="256" y="2955"/>
                  <a:pt x="256" y="2401"/>
                  <a:pt x="256" y="1847"/>
                </a:cubicBezTo>
                <a:cubicBezTo>
                  <a:pt x="256" y="1610"/>
                  <a:pt x="205" y="1497"/>
                  <a:pt x="103" y="1508"/>
                </a:cubicBezTo>
                <a:cubicBezTo>
                  <a:pt x="69" y="1508"/>
                  <a:pt x="35" y="1508"/>
                  <a:pt x="0" y="1508"/>
                </a:cubicBezTo>
                <a:cubicBezTo>
                  <a:pt x="0" y="1452"/>
                  <a:pt x="0" y="1395"/>
                  <a:pt x="0" y="1339"/>
                </a:cubicBezTo>
                <a:cubicBezTo>
                  <a:pt x="165" y="1339"/>
                  <a:pt x="330" y="1339"/>
                  <a:pt x="495" y="1339"/>
                </a:cubicBezTo>
                <a:cubicBezTo>
                  <a:pt x="511" y="1338"/>
                  <a:pt x="527" y="1338"/>
                  <a:pt x="542" y="1338"/>
                </a:cubicBezTo>
                <a:close/>
                <a:moveTo>
                  <a:pt x="6323" y="1305"/>
                </a:moveTo>
                <a:cubicBezTo>
                  <a:pt x="6323" y="1474"/>
                  <a:pt x="6323" y="1644"/>
                  <a:pt x="6323" y="1813"/>
                </a:cubicBezTo>
                <a:cubicBezTo>
                  <a:pt x="6437" y="1813"/>
                  <a:pt x="6550" y="1813"/>
                  <a:pt x="6664" y="1813"/>
                </a:cubicBezTo>
                <a:cubicBezTo>
                  <a:pt x="6664" y="1644"/>
                  <a:pt x="6664" y="1474"/>
                  <a:pt x="6664" y="1305"/>
                </a:cubicBezTo>
                <a:cubicBezTo>
                  <a:pt x="6550" y="1305"/>
                  <a:pt x="6437" y="1305"/>
                  <a:pt x="6323" y="1305"/>
                </a:cubicBezTo>
                <a:close/>
                <a:moveTo>
                  <a:pt x="1740" y="1305"/>
                </a:moveTo>
                <a:cubicBezTo>
                  <a:pt x="1740" y="1474"/>
                  <a:pt x="1740" y="1644"/>
                  <a:pt x="1740" y="1813"/>
                </a:cubicBezTo>
                <a:cubicBezTo>
                  <a:pt x="1853" y="1813"/>
                  <a:pt x="1967" y="1813"/>
                  <a:pt x="2081" y="1813"/>
                </a:cubicBezTo>
                <a:cubicBezTo>
                  <a:pt x="2081" y="1644"/>
                  <a:pt x="2081" y="1474"/>
                  <a:pt x="2081" y="1305"/>
                </a:cubicBezTo>
                <a:cubicBezTo>
                  <a:pt x="1967" y="1305"/>
                  <a:pt x="1853" y="1305"/>
                  <a:pt x="1740" y="1305"/>
                </a:cubicBezTo>
                <a:close/>
                <a:moveTo>
                  <a:pt x="15336" y="1220"/>
                </a:moveTo>
                <a:cubicBezTo>
                  <a:pt x="15200" y="1220"/>
                  <a:pt x="15114" y="1265"/>
                  <a:pt x="15080" y="1356"/>
                </a:cubicBezTo>
                <a:cubicBezTo>
                  <a:pt x="15080" y="1412"/>
                  <a:pt x="15080" y="1469"/>
                  <a:pt x="15080" y="1525"/>
                </a:cubicBezTo>
                <a:cubicBezTo>
                  <a:pt x="15114" y="1627"/>
                  <a:pt x="15183" y="1672"/>
                  <a:pt x="15285" y="1661"/>
                </a:cubicBezTo>
                <a:cubicBezTo>
                  <a:pt x="15609" y="1661"/>
                  <a:pt x="15933" y="1661"/>
                  <a:pt x="16257" y="1661"/>
                </a:cubicBezTo>
                <a:cubicBezTo>
                  <a:pt x="16393" y="1661"/>
                  <a:pt x="16461" y="1610"/>
                  <a:pt x="16461" y="1508"/>
                </a:cubicBezTo>
                <a:cubicBezTo>
                  <a:pt x="16461" y="1463"/>
                  <a:pt x="16461" y="1418"/>
                  <a:pt x="16461" y="1373"/>
                </a:cubicBezTo>
                <a:cubicBezTo>
                  <a:pt x="16461" y="1271"/>
                  <a:pt x="16382" y="1220"/>
                  <a:pt x="16223" y="1220"/>
                </a:cubicBezTo>
                <a:cubicBezTo>
                  <a:pt x="15927" y="1220"/>
                  <a:pt x="15632" y="1220"/>
                  <a:pt x="15336" y="1220"/>
                </a:cubicBezTo>
                <a:close/>
                <a:moveTo>
                  <a:pt x="16801" y="810"/>
                </a:moveTo>
                <a:cubicBezTo>
                  <a:pt x="16775" y="810"/>
                  <a:pt x="16747" y="811"/>
                  <a:pt x="16717" y="814"/>
                </a:cubicBezTo>
                <a:cubicBezTo>
                  <a:pt x="16120" y="814"/>
                  <a:pt x="15524" y="814"/>
                  <a:pt x="14927" y="814"/>
                </a:cubicBezTo>
                <a:cubicBezTo>
                  <a:pt x="14756" y="814"/>
                  <a:pt x="14637" y="893"/>
                  <a:pt x="14569" y="1051"/>
                </a:cubicBezTo>
                <a:cubicBezTo>
                  <a:pt x="14739" y="1051"/>
                  <a:pt x="14910" y="1051"/>
                  <a:pt x="15080" y="1051"/>
                </a:cubicBezTo>
                <a:cubicBezTo>
                  <a:pt x="15080" y="1124"/>
                  <a:pt x="15080" y="1198"/>
                  <a:pt x="15080" y="1271"/>
                </a:cubicBezTo>
                <a:cubicBezTo>
                  <a:pt x="15092" y="1113"/>
                  <a:pt x="15217" y="1040"/>
                  <a:pt x="15455" y="1051"/>
                </a:cubicBezTo>
                <a:cubicBezTo>
                  <a:pt x="15842" y="1051"/>
                  <a:pt x="16228" y="1051"/>
                  <a:pt x="16615" y="1051"/>
                </a:cubicBezTo>
                <a:cubicBezTo>
                  <a:pt x="16842" y="1051"/>
                  <a:pt x="16984" y="1096"/>
                  <a:pt x="17041" y="1186"/>
                </a:cubicBezTo>
                <a:cubicBezTo>
                  <a:pt x="17041" y="1164"/>
                  <a:pt x="17041" y="1141"/>
                  <a:pt x="17041" y="1119"/>
                </a:cubicBezTo>
                <a:cubicBezTo>
                  <a:pt x="17041" y="1102"/>
                  <a:pt x="17041" y="1085"/>
                  <a:pt x="17041" y="1068"/>
                </a:cubicBezTo>
                <a:cubicBezTo>
                  <a:pt x="17061" y="900"/>
                  <a:pt x="16981" y="814"/>
                  <a:pt x="16801" y="810"/>
                </a:cubicBezTo>
                <a:close/>
                <a:moveTo>
                  <a:pt x="6493" y="610"/>
                </a:moveTo>
                <a:cubicBezTo>
                  <a:pt x="6414" y="610"/>
                  <a:pt x="6357" y="661"/>
                  <a:pt x="6323" y="763"/>
                </a:cubicBezTo>
                <a:cubicBezTo>
                  <a:pt x="6323" y="893"/>
                  <a:pt x="6323" y="1023"/>
                  <a:pt x="6323" y="1152"/>
                </a:cubicBezTo>
                <a:cubicBezTo>
                  <a:pt x="6437" y="1152"/>
                  <a:pt x="6550" y="1152"/>
                  <a:pt x="6664" y="1152"/>
                </a:cubicBezTo>
                <a:cubicBezTo>
                  <a:pt x="6664" y="1068"/>
                  <a:pt x="6664" y="983"/>
                  <a:pt x="6664" y="898"/>
                </a:cubicBezTo>
                <a:cubicBezTo>
                  <a:pt x="6664" y="706"/>
                  <a:pt x="6607" y="610"/>
                  <a:pt x="6493" y="610"/>
                </a:cubicBezTo>
                <a:close/>
                <a:moveTo>
                  <a:pt x="1910" y="610"/>
                </a:moveTo>
                <a:cubicBezTo>
                  <a:pt x="1831" y="610"/>
                  <a:pt x="1774" y="661"/>
                  <a:pt x="1740" y="763"/>
                </a:cubicBezTo>
                <a:cubicBezTo>
                  <a:pt x="1740" y="893"/>
                  <a:pt x="1740" y="1023"/>
                  <a:pt x="1740" y="1152"/>
                </a:cubicBezTo>
                <a:cubicBezTo>
                  <a:pt x="1853" y="1152"/>
                  <a:pt x="1967" y="1152"/>
                  <a:pt x="2081" y="1152"/>
                </a:cubicBezTo>
                <a:cubicBezTo>
                  <a:pt x="2081" y="1068"/>
                  <a:pt x="2081" y="983"/>
                  <a:pt x="2081" y="898"/>
                </a:cubicBezTo>
                <a:cubicBezTo>
                  <a:pt x="2081" y="706"/>
                  <a:pt x="2024" y="610"/>
                  <a:pt x="1910" y="610"/>
                </a:cubicBezTo>
                <a:close/>
                <a:moveTo>
                  <a:pt x="10307" y="186"/>
                </a:moveTo>
                <a:cubicBezTo>
                  <a:pt x="10626" y="191"/>
                  <a:pt x="10774" y="309"/>
                  <a:pt x="10753" y="542"/>
                </a:cubicBezTo>
                <a:cubicBezTo>
                  <a:pt x="10741" y="734"/>
                  <a:pt x="10605" y="1328"/>
                  <a:pt x="10344" y="2322"/>
                </a:cubicBezTo>
                <a:cubicBezTo>
                  <a:pt x="10366" y="2424"/>
                  <a:pt x="10395" y="2520"/>
                  <a:pt x="10429" y="2610"/>
                </a:cubicBezTo>
                <a:cubicBezTo>
                  <a:pt x="10463" y="2689"/>
                  <a:pt x="10525" y="2881"/>
                  <a:pt x="10616" y="3186"/>
                </a:cubicBezTo>
                <a:cubicBezTo>
                  <a:pt x="10685" y="3401"/>
                  <a:pt x="10781" y="3565"/>
                  <a:pt x="10906" y="3678"/>
                </a:cubicBezTo>
                <a:cubicBezTo>
                  <a:pt x="10918" y="3644"/>
                  <a:pt x="10935" y="3616"/>
                  <a:pt x="10957" y="3593"/>
                </a:cubicBezTo>
                <a:cubicBezTo>
                  <a:pt x="11060" y="3491"/>
                  <a:pt x="11134" y="3390"/>
                  <a:pt x="11179" y="3288"/>
                </a:cubicBezTo>
                <a:cubicBezTo>
                  <a:pt x="11509" y="2768"/>
                  <a:pt x="11679" y="2401"/>
                  <a:pt x="11691" y="2186"/>
                </a:cubicBezTo>
                <a:cubicBezTo>
                  <a:pt x="11691" y="1712"/>
                  <a:pt x="11691" y="1237"/>
                  <a:pt x="11691" y="763"/>
                </a:cubicBezTo>
                <a:cubicBezTo>
                  <a:pt x="11878" y="763"/>
                  <a:pt x="12066" y="763"/>
                  <a:pt x="12253" y="763"/>
                </a:cubicBezTo>
                <a:cubicBezTo>
                  <a:pt x="12253" y="1237"/>
                  <a:pt x="12253" y="1712"/>
                  <a:pt x="12253" y="2186"/>
                </a:cubicBezTo>
                <a:cubicBezTo>
                  <a:pt x="12242" y="2265"/>
                  <a:pt x="12231" y="2339"/>
                  <a:pt x="12219" y="2407"/>
                </a:cubicBezTo>
                <a:cubicBezTo>
                  <a:pt x="12270" y="2407"/>
                  <a:pt x="12321" y="2407"/>
                  <a:pt x="12373" y="2407"/>
                </a:cubicBezTo>
                <a:cubicBezTo>
                  <a:pt x="12373" y="2740"/>
                  <a:pt x="12373" y="3073"/>
                  <a:pt x="12373" y="3407"/>
                </a:cubicBezTo>
                <a:cubicBezTo>
                  <a:pt x="12361" y="3610"/>
                  <a:pt x="12429" y="3712"/>
                  <a:pt x="12577" y="3712"/>
                </a:cubicBezTo>
                <a:cubicBezTo>
                  <a:pt x="12645" y="3712"/>
                  <a:pt x="12714" y="3712"/>
                  <a:pt x="12782" y="3712"/>
                </a:cubicBezTo>
                <a:cubicBezTo>
                  <a:pt x="13009" y="3689"/>
                  <a:pt x="13168" y="3480"/>
                  <a:pt x="13259" y="3085"/>
                </a:cubicBezTo>
                <a:cubicBezTo>
                  <a:pt x="13305" y="3740"/>
                  <a:pt x="13100" y="4045"/>
                  <a:pt x="12645" y="4000"/>
                </a:cubicBezTo>
                <a:cubicBezTo>
                  <a:pt x="12537" y="4000"/>
                  <a:pt x="12429" y="4000"/>
                  <a:pt x="12321" y="4000"/>
                </a:cubicBezTo>
                <a:cubicBezTo>
                  <a:pt x="11969" y="3988"/>
                  <a:pt x="11793" y="3830"/>
                  <a:pt x="11793" y="3525"/>
                </a:cubicBezTo>
                <a:cubicBezTo>
                  <a:pt x="11793" y="3469"/>
                  <a:pt x="11793" y="3412"/>
                  <a:pt x="11793" y="3356"/>
                </a:cubicBezTo>
                <a:cubicBezTo>
                  <a:pt x="11736" y="3457"/>
                  <a:pt x="11679" y="3536"/>
                  <a:pt x="11622" y="3593"/>
                </a:cubicBezTo>
                <a:cubicBezTo>
                  <a:pt x="11588" y="3638"/>
                  <a:pt x="11560" y="3689"/>
                  <a:pt x="11537" y="3745"/>
                </a:cubicBezTo>
                <a:cubicBezTo>
                  <a:pt x="11378" y="4017"/>
                  <a:pt x="11020" y="4118"/>
                  <a:pt x="10463" y="4051"/>
                </a:cubicBezTo>
                <a:cubicBezTo>
                  <a:pt x="10599" y="3971"/>
                  <a:pt x="10719" y="3875"/>
                  <a:pt x="10821" y="3762"/>
                </a:cubicBezTo>
                <a:cubicBezTo>
                  <a:pt x="10400" y="3830"/>
                  <a:pt x="10145" y="3661"/>
                  <a:pt x="10054" y="3254"/>
                </a:cubicBezTo>
                <a:cubicBezTo>
                  <a:pt x="9974" y="3457"/>
                  <a:pt x="9917" y="3587"/>
                  <a:pt x="9883" y="3644"/>
                </a:cubicBezTo>
                <a:cubicBezTo>
                  <a:pt x="9747" y="3926"/>
                  <a:pt x="9497" y="4034"/>
                  <a:pt x="9133" y="3966"/>
                </a:cubicBezTo>
                <a:cubicBezTo>
                  <a:pt x="9201" y="3842"/>
                  <a:pt x="9281" y="3678"/>
                  <a:pt x="9372" y="3474"/>
                </a:cubicBezTo>
                <a:cubicBezTo>
                  <a:pt x="9508" y="3147"/>
                  <a:pt x="9639" y="2774"/>
                  <a:pt x="9764" y="2356"/>
                </a:cubicBezTo>
                <a:cubicBezTo>
                  <a:pt x="9696" y="2152"/>
                  <a:pt x="9593" y="1819"/>
                  <a:pt x="9457" y="1356"/>
                </a:cubicBezTo>
                <a:cubicBezTo>
                  <a:pt x="9366" y="1062"/>
                  <a:pt x="9303" y="836"/>
                  <a:pt x="9269" y="678"/>
                </a:cubicBezTo>
                <a:cubicBezTo>
                  <a:pt x="9474" y="678"/>
                  <a:pt x="9679" y="678"/>
                  <a:pt x="9883" y="678"/>
                </a:cubicBezTo>
                <a:cubicBezTo>
                  <a:pt x="9929" y="915"/>
                  <a:pt x="9980" y="1136"/>
                  <a:pt x="10037" y="1339"/>
                </a:cubicBezTo>
                <a:cubicBezTo>
                  <a:pt x="10116" y="966"/>
                  <a:pt x="10162" y="701"/>
                  <a:pt x="10173" y="542"/>
                </a:cubicBezTo>
                <a:cubicBezTo>
                  <a:pt x="10184" y="407"/>
                  <a:pt x="10133" y="345"/>
                  <a:pt x="10020" y="356"/>
                </a:cubicBezTo>
                <a:cubicBezTo>
                  <a:pt x="9730" y="356"/>
                  <a:pt x="9440" y="356"/>
                  <a:pt x="9150" y="356"/>
                </a:cubicBezTo>
                <a:cubicBezTo>
                  <a:pt x="9150" y="299"/>
                  <a:pt x="9150" y="243"/>
                  <a:pt x="9150" y="186"/>
                </a:cubicBezTo>
                <a:cubicBezTo>
                  <a:pt x="9514" y="186"/>
                  <a:pt x="9878" y="186"/>
                  <a:pt x="10241" y="186"/>
                </a:cubicBezTo>
                <a:cubicBezTo>
                  <a:pt x="10264" y="186"/>
                  <a:pt x="10286" y="186"/>
                  <a:pt x="10307" y="186"/>
                </a:cubicBezTo>
                <a:close/>
                <a:moveTo>
                  <a:pt x="10889" y="119"/>
                </a:moveTo>
                <a:cubicBezTo>
                  <a:pt x="11082" y="119"/>
                  <a:pt x="11276" y="119"/>
                  <a:pt x="11469" y="119"/>
                </a:cubicBezTo>
                <a:cubicBezTo>
                  <a:pt x="11469" y="232"/>
                  <a:pt x="11469" y="345"/>
                  <a:pt x="11469" y="458"/>
                </a:cubicBezTo>
                <a:cubicBezTo>
                  <a:pt x="11492" y="254"/>
                  <a:pt x="11628" y="153"/>
                  <a:pt x="11878" y="153"/>
                </a:cubicBezTo>
                <a:cubicBezTo>
                  <a:pt x="12083" y="153"/>
                  <a:pt x="12287" y="153"/>
                  <a:pt x="12492" y="153"/>
                </a:cubicBezTo>
                <a:cubicBezTo>
                  <a:pt x="12890" y="153"/>
                  <a:pt x="13083" y="311"/>
                  <a:pt x="13072" y="627"/>
                </a:cubicBezTo>
                <a:cubicBezTo>
                  <a:pt x="13072" y="1339"/>
                  <a:pt x="13072" y="2051"/>
                  <a:pt x="13072" y="2763"/>
                </a:cubicBezTo>
                <a:cubicBezTo>
                  <a:pt x="12878" y="2763"/>
                  <a:pt x="12685" y="2763"/>
                  <a:pt x="12492" y="2763"/>
                </a:cubicBezTo>
                <a:cubicBezTo>
                  <a:pt x="12492" y="2062"/>
                  <a:pt x="12492" y="1362"/>
                  <a:pt x="12492" y="661"/>
                </a:cubicBezTo>
                <a:cubicBezTo>
                  <a:pt x="12515" y="412"/>
                  <a:pt x="12373" y="299"/>
                  <a:pt x="12066" y="322"/>
                </a:cubicBezTo>
                <a:cubicBezTo>
                  <a:pt x="11986" y="322"/>
                  <a:pt x="11907" y="322"/>
                  <a:pt x="11827" y="322"/>
                </a:cubicBezTo>
                <a:cubicBezTo>
                  <a:pt x="11600" y="311"/>
                  <a:pt x="11480" y="396"/>
                  <a:pt x="11469" y="576"/>
                </a:cubicBezTo>
                <a:cubicBezTo>
                  <a:pt x="11469" y="1311"/>
                  <a:pt x="11469" y="2045"/>
                  <a:pt x="11469" y="2779"/>
                </a:cubicBezTo>
                <a:cubicBezTo>
                  <a:pt x="11276" y="2779"/>
                  <a:pt x="11082" y="2779"/>
                  <a:pt x="10889" y="2779"/>
                </a:cubicBezTo>
                <a:cubicBezTo>
                  <a:pt x="10889" y="1893"/>
                  <a:pt x="10889" y="1006"/>
                  <a:pt x="10889" y="119"/>
                </a:cubicBezTo>
                <a:close/>
                <a:moveTo>
                  <a:pt x="4822" y="51"/>
                </a:moveTo>
                <a:cubicBezTo>
                  <a:pt x="5033" y="51"/>
                  <a:pt x="5243" y="51"/>
                  <a:pt x="5453" y="51"/>
                </a:cubicBezTo>
                <a:cubicBezTo>
                  <a:pt x="5453" y="525"/>
                  <a:pt x="5533" y="819"/>
                  <a:pt x="5692" y="932"/>
                </a:cubicBezTo>
                <a:cubicBezTo>
                  <a:pt x="5146" y="1023"/>
                  <a:pt x="4868" y="898"/>
                  <a:pt x="4857" y="559"/>
                </a:cubicBezTo>
                <a:cubicBezTo>
                  <a:pt x="4834" y="424"/>
                  <a:pt x="4822" y="254"/>
                  <a:pt x="4822" y="51"/>
                </a:cubicBezTo>
                <a:close/>
                <a:moveTo>
                  <a:pt x="239" y="51"/>
                </a:moveTo>
                <a:cubicBezTo>
                  <a:pt x="449" y="51"/>
                  <a:pt x="660" y="51"/>
                  <a:pt x="870" y="51"/>
                </a:cubicBezTo>
                <a:cubicBezTo>
                  <a:pt x="870" y="525"/>
                  <a:pt x="950" y="819"/>
                  <a:pt x="1109" y="932"/>
                </a:cubicBezTo>
                <a:cubicBezTo>
                  <a:pt x="563" y="1023"/>
                  <a:pt x="285" y="898"/>
                  <a:pt x="273" y="559"/>
                </a:cubicBezTo>
                <a:cubicBezTo>
                  <a:pt x="251" y="424"/>
                  <a:pt x="239" y="254"/>
                  <a:pt x="239" y="51"/>
                </a:cubicBezTo>
                <a:close/>
                <a:moveTo>
                  <a:pt x="16820" y="34"/>
                </a:moveTo>
                <a:cubicBezTo>
                  <a:pt x="17053" y="34"/>
                  <a:pt x="17286" y="34"/>
                  <a:pt x="17519" y="34"/>
                </a:cubicBezTo>
                <a:cubicBezTo>
                  <a:pt x="17359" y="305"/>
                  <a:pt x="17223" y="458"/>
                  <a:pt x="17109" y="492"/>
                </a:cubicBezTo>
                <a:cubicBezTo>
                  <a:pt x="16996" y="548"/>
                  <a:pt x="16751" y="554"/>
                  <a:pt x="16376" y="508"/>
                </a:cubicBezTo>
                <a:cubicBezTo>
                  <a:pt x="16524" y="441"/>
                  <a:pt x="16672" y="283"/>
                  <a:pt x="16820" y="34"/>
                </a:cubicBezTo>
                <a:close/>
                <a:moveTo>
                  <a:pt x="14108" y="34"/>
                </a:moveTo>
                <a:cubicBezTo>
                  <a:pt x="14341" y="34"/>
                  <a:pt x="14574" y="34"/>
                  <a:pt x="14808" y="34"/>
                </a:cubicBezTo>
                <a:cubicBezTo>
                  <a:pt x="14944" y="283"/>
                  <a:pt x="15092" y="441"/>
                  <a:pt x="15251" y="508"/>
                </a:cubicBezTo>
                <a:cubicBezTo>
                  <a:pt x="14864" y="554"/>
                  <a:pt x="14614" y="548"/>
                  <a:pt x="14501" y="492"/>
                </a:cubicBezTo>
                <a:cubicBezTo>
                  <a:pt x="14387" y="458"/>
                  <a:pt x="14256" y="305"/>
                  <a:pt x="14108" y="34"/>
                </a:cubicBezTo>
                <a:close/>
                <a:moveTo>
                  <a:pt x="15472" y="0"/>
                </a:moveTo>
                <a:cubicBezTo>
                  <a:pt x="15711" y="0"/>
                  <a:pt x="15950" y="0"/>
                  <a:pt x="16189" y="0"/>
                </a:cubicBezTo>
                <a:cubicBezTo>
                  <a:pt x="16189" y="215"/>
                  <a:pt x="16189" y="429"/>
                  <a:pt x="16189" y="644"/>
                </a:cubicBezTo>
                <a:cubicBezTo>
                  <a:pt x="16479" y="644"/>
                  <a:pt x="16768" y="644"/>
                  <a:pt x="17058" y="644"/>
                </a:cubicBezTo>
                <a:cubicBezTo>
                  <a:pt x="17502" y="621"/>
                  <a:pt x="17712" y="763"/>
                  <a:pt x="17689" y="1068"/>
                </a:cubicBezTo>
                <a:cubicBezTo>
                  <a:pt x="17689" y="1073"/>
                  <a:pt x="17689" y="1079"/>
                  <a:pt x="17689" y="1085"/>
                </a:cubicBezTo>
                <a:cubicBezTo>
                  <a:pt x="17689" y="1209"/>
                  <a:pt x="17655" y="1316"/>
                  <a:pt x="17587" y="1407"/>
                </a:cubicBezTo>
                <a:cubicBezTo>
                  <a:pt x="17416" y="1407"/>
                  <a:pt x="17246" y="1407"/>
                  <a:pt x="17075" y="1407"/>
                </a:cubicBezTo>
                <a:cubicBezTo>
                  <a:pt x="17075" y="1441"/>
                  <a:pt x="17075" y="1474"/>
                  <a:pt x="17075" y="1508"/>
                </a:cubicBezTo>
                <a:cubicBezTo>
                  <a:pt x="17098" y="1746"/>
                  <a:pt x="16956" y="1853"/>
                  <a:pt x="16649" y="1830"/>
                </a:cubicBezTo>
                <a:cubicBezTo>
                  <a:pt x="16251" y="1830"/>
                  <a:pt x="15853" y="1830"/>
                  <a:pt x="15455" y="1830"/>
                </a:cubicBezTo>
                <a:cubicBezTo>
                  <a:pt x="15217" y="1842"/>
                  <a:pt x="15092" y="1780"/>
                  <a:pt x="15080" y="1644"/>
                </a:cubicBezTo>
                <a:cubicBezTo>
                  <a:pt x="15080" y="1717"/>
                  <a:pt x="15080" y="1791"/>
                  <a:pt x="15080" y="1864"/>
                </a:cubicBezTo>
                <a:cubicBezTo>
                  <a:pt x="14876" y="1864"/>
                  <a:pt x="14671" y="1864"/>
                  <a:pt x="14466" y="1864"/>
                </a:cubicBezTo>
                <a:cubicBezTo>
                  <a:pt x="14466" y="1700"/>
                  <a:pt x="14466" y="1537"/>
                  <a:pt x="14466" y="1373"/>
                </a:cubicBezTo>
                <a:cubicBezTo>
                  <a:pt x="14273" y="1373"/>
                  <a:pt x="14080" y="1373"/>
                  <a:pt x="13887" y="1373"/>
                </a:cubicBezTo>
                <a:cubicBezTo>
                  <a:pt x="13887" y="1130"/>
                  <a:pt x="13887" y="887"/>
                  <a:pt x="13887" y="644"/>
                </a:cubicBezTo>
                <a:cubicBezTo>
                  <a:pt x="14108" y="644"/>
                  <a:pt x="14330" y="644"/>
                  <a:pt x="14552" y="644"/>
                </a:cubicBezTo>
                <a:cubicBezTo>
                  <a:pt x="14552" y="757"/>
                  <a:pt x="14552" y="870"/>
                  <a:pt x="14552" y="983"/>
                </a:cubicBezTo>
                <a:cubicBezTo>
                  <a:pt x="14574" y="757"/>
                  <a:pt x="14756" y="644"/>
                  <a:pt x="15097" y="644"/>
                </a:cubicBezTo>
                <a:cubicBezTo>
                  <a:pt x="15222" y="644"/>
                  <a:pt x="15347" y="644"/>
                  <a:pt x="15472" y="644"/>
                </a:cubicBezTo>
                <a:cubicBezTo>
                  <a:pt x="15472" y="429"/>
                  <a:pt x="15472" y="215"/>
                  <a:pt x="15472" y="0"/>
                </a:cubicBezTo>
                <a:close/>
                <a:moveTo>
                  <a:pt x="6272" y="0"/>
                </a:moveTo>
                <a:cubicBezTo>
                  <a:pt x="6493" y="0"/>
                  <a:pt x="6715" y="0"/>
                  <a:pt x="6937" y="0"/>
                </a:cubicBezTo>
                <a:cubicBezTo>
                  <a:pt x="6880" y="158"/>
                  <a:pt x="6829" y="299"/>
                  <a:pt x="6783" y="424"/>
                </a:cubicBezTo>
                <a:cubicBezTo>
                  <a:pt x="7124" y="412"/>
                  <a:pt x="7278" y="565"/>
                  <a:pt x="7244" y="881"/>
                </a:cubicBezTo>
                <a:cubicBezTo>
                  <a:pt x="7244" y="1763"/>
                  <a:pt x="7244" y="2644"/>
                  <a:pt x="7244" y="3525"/>
                </a:cubicBezTo>
                <a:cubicBezTo>
                  <a:pt x="7244" y="3548"/>
                  <a:pt x="7244" y="3576"/>
                  <a:pt x="7244" y="3610"/>
                </a:cubicBezTo>
                <a:cubicBezTo>
                  <a:pt x="7357" y="3655"/>
                  <a:pt x="7488" y="3678"/>
                  <a:pt x="7636" y="3678"/>
                </a:cubicBezTo>
                <a:cubicBezTo>
                  <a:pt x="7829" y="3712"/>
                  <a:pt x="7920" y="3570"/>
                  <a:pt x="7909" y="3254"/>
                </a:cubicBezTo>
                <a:cubicBezTo>
                  <a:pt x="7909" y="2525"/>
                  <a:pt x="7909" y="1796"/>
                  <a:pt x="7909" y="1068"/>
                </a:cubicBezTo>
                <a:cubicBezTo>
                  <a:pt x="7704" y="1068"/>
                  <a:pt x="7499" y="1068"/>
                  <a:pt x="7295" y="1068"/>
                </a:cubicBezTo>
                <a:cubicBezTo>
                  <a:pt x="7295" y="1017"/>
                  <a:pt x="7295" y="966"/>
                  <a:pt x="7295" y="915"/>
                </a:cubicBezTo>
                <a:cubicBezTo>
                  <a:pt x="7499" y="915"/>
                  <a:pt x="7704" y="915"/>
                  <a:pt x="7909" y="915"/>
                </a:cubicBezTo>
                <a:cubicBezTo>
                  <a:pt x="7909" y="610"/>
                  <a:pt x="7909" y="305"/>
                  <a:pt x="7909" y="0"/>
                </a:cubicBezTo>
                <a:cubicBezTo>
                  <a:pt x="8096" y="0"/>
                  <a:pt x="8284" y="0"/>
                  <a:pt x="8471" y="0"/>
                </a:cubicBezTo>
                <a:cubicBezTo>
                  <a:pt x="8471" y="305"/>
                  <a:pt x="8471" y="610"/>
                  <a:pt x="8471" y="915"/>
                </a:cubicBezTo>
                <a:cubicBezTo>
                  <a:pt x="8545" y="915"/>
                  <a:pt x="8619" y="915"/>
                  <a:pt x="8693" y="915"/>
                </a:cubicBezTo>
                <a:cubicBezTo>
                  <a:pt x="8693" y="966"/>
                  <a:pt x="8693" y="1017"/>
                  <a:pt x="8693" y="1068"/>
                </a:cubicBezTo>
                <a:cubicBezTo>
                  <a:pt x="8619" y="1068"/>
                  <a:pt x="8545" y="1068"/>
                  <a:pt x="8471" y="1068"/>
                </a:cubicBezTo>
                <a:cubicBezTo>
                  <a:pt x="8471" y="1876"/>
                  <a:pt x="8471" y="2683"/>
                  <a:pt x="8471" y="3491"/>
                </a:cubicBezTo>
                <a:cubicBezTo>
                  <a:pt x="8483" y="3864"/>
                  <a:pt x="8335" y="4045"/>
                  <a:pt x="8028" y="4034"/>
                </a:cubicBezTo>
                <a:cubicBezTo>
                  <a:pt x="7687" y="4011"/>
                  <a:pt x="7426" y="3875"/>
                  <a:pt x="7244" y="3627"/>
                </a:cubicBezTo>
                <a:cubicBezTo>
                  <a:pt x="7221" y="3909"/>
                  <a:pt x="7085" y="4045"/>
                  <a:pt x="6834" y="4034"/>
                </a:cubicBezTo>
                <a:cubicBezTo>
                  <a:pt x="6539" y="4022"/>
                  <a:pt x="6346" y="3915"/>
                  <a:pt x="6255" y="3712"/>
                </a:cubicBezTo>
                <a:cubicBezTo>
                  <a:pt x="6175" y="3881"/>
                  <a:pt x="5936" y="3943"/>
                  <a:pt x="5539" y="3898"/>
                </a:cubicBezTo>
                <a:cubicBezTo>
                  <a:pt x="5675" y="3785"/>
                  <a:pt x="5772" y="3672"/>
                  <a:pt x="5828" y="3559"/>
                </a:cubicBezTo>
                <a:cubicBezTo>
                  <a:pt x="5942" y="3322"/>
                  <a:pt x="6062" y="3017"/>
                  <a:pt x="6187" y="2644"/>
                </a:cubicBezTo>
                <a:cubicBezTo>
                  <a:pt x="5982" y="2644"/>
                  <a:pt x="5777" y="2644"/>
                  <a:pt x="5573" y="2644"/>
                </a:cubicBezTo>
                <a:cubicBezTo>
                  <a:pt x="5573" y="2599"/>
                  <a:pt x="5573" y="2553"/>
                  <a:pt x="5573" y="2508"/>
                </a:cubicBezTo>
                <a:cubicBezTo>
                  <a:pt x="5635" y="2508"/>
                  <a:pt x="5698" y="2508"/>
                  <a:pt x="5760" y="2508"/>
                </a:cubicBezTo>
                <a:cubicBezTo>
                  <a:pt x="5760" y="1813"/>
                  <a:pt x="5760" y="1119"/>
                  <a:pt x="5760" y="424"/>
                </a:cubicBezTo>
                <a:cubicBezTo>
                  <a:pt x="5874" y="424"/>
                  <a:pt x="5988" y="424"/>
                  <a:pt x="6101" y="424"/>
                </a:cubicBezTo>
                <a:cubicBezTo>
                  <a:pt x="6135" y="379"/>
                  <a:pt x="6187" y="254"/>
                  <a:pt x="6255" y="51"/>
                </a:cubicBezTo>
                <a:cubicBezTo>
                  <a:pt x="6255" y="62"/>
                  <a:pt x="6260" y="45"/>
                  <a:pt x="6272" y="0"/>
                </a:cubicBezTo>
                <a:close/>
                <a:moveTo>
                  <a:pt x="1689" y="0"/>
                </a:moveTo>
                <a:cubicBezTo>
                  <a:pt x="1910" y="0"/>
                  <a:pt x="2132" y="0"/>
                  <a:pt x="2354" y="0"/>
                </a:cubicBezTo>
                <a:cubicBezTo>
                  <a:pt x="2297" y="158"/>
                  <a:pt x="2246" y="299"/>
                  <a:pt x="2200" y="424"/>
                </a:cubicBezTo>
                <a:cubicBezTo>
                  <a:pt x="2541" y="412"/>
                  <a:pt x="2695" y="565"/>
                  <a:pt x="2660" y="881"/>
                </a:cubicBezTo>
                <a:cubicBezTo>
                  <a:pt x="2660" y="1763"/>
                  <a:pt x="2660" y="2644"/>
                  <a:pt x="2660" y="3525"/>
                </a:cubicBezTo>
                <a:cubicBezTo>
                  <a:pt x="2660" y="3548"/>
                  <a:pt x="2660" y="3576"/>
                  <a:pt x="2660" y="3610"/>
                </a:cubicBezTo>
                <a:cubicBezTo>
                  <a:pt x="2774" y="3655"/>
                  <a:pt x="2905" y="3678"/>
                  <a:pt x="3053" y="3678"/>
                </a:cubicBezTo>
                <a:cubicBezTo>
                  <a:pt x="3246" y="3712"/>
                  <a:pt x="3337" y="3570"/>
                  <a:pt x="3325" y="3254"/>
                </a:cubicBezTo>
                <a:cubicBezTo>
                  <a:pt x="3325" y="2525"/>
                  <a:pt x="3325" y="1796"/>
                  <a:pt x="3325" y="1068"/>
                </a:cubicBezTo>
                <a:cubicBezTo>
                  <a:pt x="3121" y="1068"/>
                  <a:pt x="2916" y="1068"/>
                  <a:pt x="2712" y="1068"/>
                </a:cubicBezTo>
                <a:cubicBezTo>
                  <a:pt x="2712" y="1017"/>
                  <a:pt x="2712" y="966"/>
                  <a:pt x="2712" y="915"/>
                </a:cubicBezTo>
                <a:cubicBezTo>
                  <a:pt x="2916" y="915"/>
                  <a:pt x="3121" y="915"/>
                  <a:pt x="3325" y="915"/>
                </a:cubicBezTo>
                <a:cubicBezTo>
                  <a:pt x="3325" y="610"/>
                  <a:pt x="3325" y="305"/>
                  <a:pt x="3325" y="0"/>
                </a:cubicBezTo>
                <a:cubicBezTo>
                  <a:pt x="3513" y="0"/>
                  <a:pt x="3701" y="0"/>
                  <a:pt x="3888" y="0"/>
                </a:cubicBezTo>
                <a:cubicBezTo>
                  <a:pt x="3888" y="305"/>
                  <a:pt x="3888" y="610"/>
                  <a:pt x="3888" y="915"/>
                </a:cubicBezTo>
                <a:cubicBezTo>
                  <a:pt x="3962" y="915"/>
                  <a:pt x="4036" y="915"/>
                  <a:pt x="4110" y="915"/>
                </a:cubicBezTo>
                <a:cubicBezTo>
                  <a:pt x="4110" y="966"/>
                  <a:pt x="4110" y="1017"/>
                  <a:pt x="4110" y="1068"/>
                </a:cubicBezTo>
                <a:cubicBezTo>
                  <a:pt x="4036" y="1068"/>
                  <a:pt x="3962" y="1068"/>
                  <a:pt x="3888" y="1068"/>
                </a:cubicBezTo>
                <a:cubicBezTo>
                  <a:pt x="3888" y="1876"/>
                  <a:pt x="3888" y="2683"/>
                  <a:pt x="3888" y="3491"/>
                </a:cubicBezTo>
                <a:cubicBezTo>
                  <a:pt x="3899" y="3864"/>
                  <a:pt x="3752" y="4045"/>
                  <a:pt x="3445" y="4034"/>
                </a:cubicBezTo>
                <a:cubicBezTo>
                  <a:pt x="3104" y="4011"/>
                  <a:pt x="2842" y="3875"/>
                  <a:pt x="2660" y="3627"/>
                </a:cubicBezTo>
                <a:cubicBezTo>
                  <a:pt x="2638" y="3909"/>
                  <a:pt x="2501" y="4045"/>
                  <a:pt x="2251" y="4034"/>
                </a:cubicBezTo>
                <a:cubicBezTo>
                  <a:pt x="1956" y="4022"/>
                  <a:pt x="1762" y="3915"/>
                  <a:pt x="1671" y="3712"/>
                </a:cubicBezTo>
                <a:cubicBezTo>
                  <a:pt x="1592" y="3881"/>
                  <a:pt x="1353" y="3943"/>
                  <a:pt x="955" y="3898"/>
                </a:cubicBezTo>
                <a:cubicBezTo>
                  <a:pt x="1092" y="3785"/>
                  <a:pt x="1188" y="3672"/>
                  <a:pt x="1245" y="3559"/>
                </a:cubicBezTo>
                <a:cubicBezTo>
                  <a:pt x="1359" y="3322"/>
                  <a:pt x="1478" y="3017"/>
                  <a:pt x="1603" y="2644"/>
                </a:cubicBezTo>
                <a:cubicBezTo>
                  <a:pt x="1399" y="2644"/>
                  <a:pt x="1194" y="2644"/>
                  <a:pt x="989" y="2644"/>
                </a:cubicBezTo>
                <a:cubicBezTo>
                  <a:pt x="989" y="2599"/>
                  <a:pt x="989" y="2553"/>
                  <a:pt x="989" y="2508"/>
                </a:cubicBezTo>
                <a:cubicBezTo>
                  <a:pt x="1052" y="2508"/>
                  <a:pt x="1114" y="2508"/>
                  <a:pt x="1177" y="2508"/>
                </a:cubicBezTo>
                <a:cubicBezTo>
                  <a:pt x="1177" y="1813"/>
                  <a:pt x="1177" y="1119"/>
                  <a:pt x="1177" y="424"/>
                </a:cubicBezTo>
                <a:cubicBezTo>
                  <a:pt x="1291" y="424"/>
                  <a:pt x="1404" y="424"/>
                  <a:pt x="1518" y="424"/>
                </a:cubicBezTo>
                <a:cubicBezTo>
                  <a:pt x="1552" y="379"/>
                  <a:pt x="1603" y="254"/>
                  <a:pt x="1671" y="51"/>
                </a:cubicBezTo>
                <a:cubicBezTo>
                  <a:pt x="1671" y="62"/>
                  <a:pt x="1677" y="45"/>
                  <a:pt x="1689"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094264" y="472770"/>
            <a:ext cx="3767455" cy="521970"/>
          </a:xfrm>
          <a:prstGeom prst="rect">
            <a:avLst/>
          </a:prstGeom>
        </p:spPr>
        <p:txBody>
          <a:bodyPr wrap="none">
            <a:spAutoFit/>
          </a:bodyPr>
          <a:lstStyle/>
          <a:p>
            <a:pPr algn="l" defTabSz="914400">
              <a:defRPr/>
            </a:pPr>
            <a:r>
              <a:rPr lang="zh-CN" altLang="en-US" sz="2800" b="1" dirty="0">
                <a:solidFill>
                  <a:srgbClr val="00706B"/>
                </a:solidFill>
                <a:latin typeface="微软雅黑" panose="020B0503020204020204" pitchFamily="34" charset="-122"/>
                <a:ea typeface="微软雅黑" panose="020B0503020204020204" pitchFamily="34" charset="-122"/>
              </a:rPr>
              <a:t>标准库审核要求</a:t>
            </a:r>
            <a:r>
              <a:rPr lang="en-US" altLang="zh-CN" sz="2800" b="1" dirty="0">
                <a:solidFill>
                  <a:srgbClr val="00706B"/>
                </a:solidFill>
                <a:latin typeface="微软雅黑" panose="020B0503020204020204" pitchFamily="34" charset="-122"/>
                <a:ea typeface="微软雅黑" panose="020B0503020204020204" pitchFamily="34" charset="-122"/>
              </a:rPr>
              <a:t>—</a:t>
            </a:r>
            <a:r>
              <a:rPr lang="zh-CN" altLang="en-US" sz="2800" b="1" dirty="0">
                <a:solidFill>
                  <a:srgbClr val="00706B"/>
                </a:solidFill>
                <a:latin typeface="微软雅黑" panose="020B0503020204020204" pitchFamily="34" charset="-122"/>
                <a:ea typeface="微软雅黑" panose="020B0503020204020204" pitchFamily="34" charset="-122"/>
              </a:rPr>
              <a:t>变化</a:t>
            </a:r>
            <a:endParaRPr lang="zh-CN" altLang="en-US" sz="2800" b="1" dirty="0">
              <a:solidFill>
                <a:srgbClr val="00706B"/>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98425" y="504825"/>
            <a:ext cx="792480" cy="521970"/>
          </a:xfrm>
          <a:prstGeom prst="rect">
            <a:avLst/>
          </a:prstGeom>
          <a:noFill/>
        </p:spPr>
        <p:txBody>
          <a:bodyPr wrap="square" rtlCol="0" anchor="t">
            <a:spAutoFit/>
          </a:bodyPr>
          <a:p>
            <a:r>
              <a:rPr lang="en-US" altLang="zh-CN" sz="2800" b="1" dirty="0">
                <a:solidFill>
                  <a:schemeClr val="bg1"/>
                </a:solidFill>
                <a:latin typeface="微软雅黑" panose="020B0503020204020204" pitchFamily="34" charset="-122"/>
                <a:ea typeface="微软雅黑" panose="020B0503020204020204" pitchFamily="34" charset="-122"/>
                <a:sym typeface="+mn-ea"/>
              </a:rPr>
              <a:t>1.1</a:t>
            </a:r>
            <a:endParaRPr lang="en-US" altLang="zh-CN" sz="2800" b="1" dirty="0">
              <a:solidFill>
                <a:schemeClr val="bg1"/>
              </a:solidFill>
              <a:latin typeface="微软雅黑" panose="020B0503020204020204" pitchFamily="34" charset="-122"/>
              <a:ea typeface="微软雅黑" panose="020B0503020204020204" pitchFamily="34" charset="-122"/>
              <a:sym typeface="+mn-ea"/>
            </a:endParaRPr>
          </a:p>
        </p:txBody>
      </p:sp>
      <p:graphicFrame>
        <p:nvGraphicFramePr>
          <p:cNvPr id="5" name="表格 4"/>
          <p:cNvGraphicFramePr/>
          <p:nvPr/>
        </p:nvGraphicFramePr>
        <p:xfrm>
          <a:off x="551180" y="1271905"/>
          <a:ext cx="11058525" cy="5291455"/>
        </p:xfrm>
        <a:graphic>
          <a:graphicData uri="http://schemas.openxmlformats.org/drawingml/2006/table">
            <a:tbl>
              <a:tblPr/>
              <a:tblGrid>
                <a:gridCol w="852805"/>
                <a:gridCol w="2896235"/>
                <a:gridCol w="3839210"/>
                <a:gridCol w="3470275"/>
              </a:tblGrid>
              <a:tr h="288925">
                <a:tc>
                  <a:txBody>
                    <a:bodyPr/>
                    <a:p>
                      <a:pPr algn="ctr" fontAlgn="ctr"/>
                      <a:r>
                        <a:rPr lang="zh-CN" altLang="en-US" sz="1800" b="1" i="0">
                          <a:solidFill>
                            <a:srgbClr val="000000"/>
                          </a:solidFill>
                          <a:latin typeface="宋体" panose="02010600030101010101" pitchFamily="2" charset="-122"/>
                          <a:ea typeface="宋体" panose="02010600030101010101" pitchFamily="2" charset="-122"/>
                        </a:rPr>
                        <a:t>分项</a:t>
                      </a:r>
                      <a:endParaRPr lang="zh-CN" altLang="en-US" sz="1800" b="1" i="0">
                        <a:solidFill>
                          <a:srgbClr val="000000"/>
                        </a:solidFill>
                        <a:latin typeface="宋体" panose="02010600030101010101" pitchFamily="2" charset="-122"/>
                        <a:ea typeface="宋体" panose="02010600030101010101" pitchFamily="2" charset="-122"/>
                      </a:endParaRPr>
                    </a:p>
                  </a:txBody>
                  <a:tcPr marL="7937" marR="7937" marT="7937"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ctr" fontAlgn="ctr"/>
                      <a:r>
                        <a:rPr lang="en-US" altLang="zh-CN" sz="1800" b="1" i="0">
                          <a:solidFill>
                            <a:srgbClr val="000000"/>
                          </a:solidFill>
                          <a:latin typeface="宋体" panose="02010600030101010101" pitchFamily="2" charset="-122"/>
                          <a:ea typeface="宋体" panose="02010600030101010101" pitchFamily="2" charset="-122"/>
                        </a:rPr>
                        <a:t>SGZN-033</a:t>
                      </a:r>
                      <a:endParaRPr lang="en-US" altLang="zh-CN" sz="1800" b="1" i="0">
                        <a:solidFill>
                          <a:srgbClr val="000000"/>
                        </a:solidFill>
                        <a:latin typeface="宋体" panose="02010600030101010101" pitchFamily="2" charset="-122"/>
                        <a:ea typeface="宋体" panose="02010600030101010101" pitchFamily="2" charset="-122"/>
                      </a:endParaRPr>
                    </a:p>
                  </a:txBody>
                  <a:tcPr marL="7937" marR="7937" marT="7937"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ctr" fontAlgn="ctr"/>
                      <a:r>
                        <a:rPr lang="en-US" altLang="zh-CN" sz="1800" b="1" i="0">
                          <a:solidFill>
                            <a:srgbClr val="000000"/>
                          </a:solidFill>
                          <a:latin typeface="宋体" panose="02010600030101010101" pitchFamily="2" charset="-122"/>
                          <a:ea typeface="宋体" panose="02010600030101010101" pitchFamily="2" charset="-122"/>
                        </a:rPr>
                        <a:t>SGZN-034</a:t>
                      </a:r>
                      <a:endParaRPr lang="en-US" altLang="zh-CN" sz="1800" b="1" i="0">
                        <a:solidFill>
                          <a:srgbClr val="000000"/>
                        </a:solidFill>
                        <a:latin typeface="宋体" panose="02010600030101010101" pitchFamily="2" charset="-122"/>
                        <a:ea typeface="宋体" panose="02010600030101010101" pitchFamily="2" charset="-122"/>
                      </a:endParaRPr>
                    </a:p>
                  </a:txBody>
                  <a:tcPr marL="7937" marR="7937" marT="7937"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ctr" fontAlgn="ctr"/>
                      <a:r>
                        <a:rPr lang="zh-CN" altLang="en-US" sz="1800" b="1" i="0">
                          <a:solidFill>
                            <a:srgbClr val="000000"/>
                          </a:solidFill>
                          <a:latin typeface="宋体" panose="02010600030101010101" pitchFamily="2" charset="-122"/>
                          <a:ea typeface="宋体" panose="02010600030101010101" pitchFamily="2" charset="-122"/>
                        </a:rPr>
                        <a:t>变化要点</a:t>
                      </a:r>
                      <a:endParaRPr lang="zh-CN" altLang="en-US" sz="1800" b="1" i="0">
                        <a:solidFill>
                          <a:srgbClr val="000000"/>
                        </a:solidFill>
                        <a:latin typeface="宋体" panose="02010600030101010101" pitchFamily="2" charset="-122"/>
                        <a:ea typeface="宋体" panose="02010600030101010101" pitchFamily="2" charset="-122"/>
                      </a:endParaRPr>
                    </a:p>
                  </a:txBody>
                  <a:tcPr marL="7937" marR="7937" marT="7937"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r>
              <a:tr h="1974215">
                <a:tc>
                  <a:txBody>
                    <a:bodyPr/>
                    <a:p>
                      <a:pPr algn="ctr" fontAlgn="ctr"/>
                      <a:r>
                        <a:rPr lang="zh-CN" altLang="en-US" sz="1200" b="1" i="0">
                          <a:solidFill>
                            <a:srgbClr val="000000"/>
                          </a:solidFill>
                          <a:latin typeface="宋体" panose="02010600030101010101" pitchFamily="2" charset="-122"/>
                          <a:ea typeface="宋体" panose="02010600030101010101" pitchFamily="2" charset="-122"/>
                        </a:rPr>
                        <a:t>品牌管理</a:t>
                      </a:r>
                      <a:endParaRPr lang="zh-CN" altLang="en-US" sz="1200" b="1" i="0">
                        <a:solidFill>
                          <a:srgbClr val="000000"/>
                        </a:solidFill>
                        <a:latin typeface="宋体" panose="02010600030101010101" pitchFamily="2" charset="-122"/>
                        <a:ea typeface="宋体" panose="02010600030101010101" pitchFamily="2" charset="-122"/>
                      </a:endParaRPr>
                    </a:p>
                  </a:txBody>
                  <a:tcPr marL="7937" marR="7937" marT="7937"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l" fontAlgn="ctr">
                        <a:buClrTx/>
                        <a:buSzTx/>
                        <a:buFontTx/>
                      </a:pPr>
                      <a:r>
                        <a:rPr lang="zh-CN" altLang="en-US" sz="1200" b="0" i="0">
                          <a:solidFill>
                            <a:srgbClr val="000000"/>
                          </a:solidFill>
                          <a:latin typeface="宋体" panose="02010600030101010101" pitchFamily="2" charset="-122"/>
                          <a:ea typeface="宋体" panose="02010600030101010101" pitchFamily="2" charset="-122"/>
                        </a:rPr>
                        <a:t>应选择品牌库中已有品牌；若品牌库中无可选择的品牌，应先提交品牌申请，提供品牌名称、申请</a:t>
                      </a:r>
                      <a:r>
                        <a:rPr lang="en-US" altLang="zh-CN" sz="1200" b="0" i="0">
                          <a:solidFill>
                            <a:srgbClr val="000000"/>
                          </a:solidFill>
                          <a:latin typeface="宋体" panose="02010600030101010101" pitchFamily="2" charset="-122"/>
                          <a:ea typeface="宋体" panose="02010600030101010101" pitchFamily="2" charset="-122"/>
                        </a:rPr>
                        <a:t>/</a:t>
                      </a:r>
                      <a:r>
                        <a:rPr lang="zh-CN" altLang="en-US" sz="1200" b="0" i="0">
                          <a:solidFill>
                            <a:srgbClr val="000000"/>
                          </a:solidFill>
                          <a:latin typeface="宋体" panose="02010600030101010101" pitchFamily="2" charset="-122"/>
                          <a:ea typeface="宋体" panose="02010600030101010101" pitchFamily="2" charset="-122"/>
                        </a:rPr>
                        <a:t>注册号（应为在国家知识产权局商标局中国商标网注册品牌）等，审核通过后方可提交标准商品新增申请。</a:t>
                      </a:r>
                      <a:r>
                        <a:rPr lang="zh-CN" altLang="en-US" sz="1200" b="1" i="0">
                          <a:solidFill>
                            <a:srgbClr val="0070C0"/>
                          </a:solidFill>
                          <a:latin typeface="宋体" panose="02010600030101010101" pitchFamily="2" charset="-122"/>
                          <a:ea typeface="宋体" panose="02010600030101010101" pitchFamily="2" charset="-122"/>
                        </a:rPr>
                        <a:t>申请品牌在外部主流电商平台有商品且销量或评价不为0。</a:t>
                      </a:r>
                      <a:endParaRPr lang="zh-CN" altLang="en-US" sz="1200" b="1" i="0">
                        <a:solidFill>
                          <a:srgbClr val="0070C0"/>
                        </a:solidFill>
                        <a:latin typeface="宋体" panose="02010600030101010101" pitchFamily="2" charset="-122"/>
                        <a:ea typeface="宋体" panose="02010600030101010101" pitchFamily="2" charset="-122"/>
                      </a:endParaRPr>
                    </a:p>
                  </a:txBody>
                  <a:tcPr marL="7937" marR="7937" marT="7937"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l" fontAlgn="ctr">
                        <a:buClrTx/>
                        <a:buSzTx/>
                        <a:buFontTx/>
                      </a:pPr>
                      <a:r>
                        <a:rPr lang="en-US" altLang="zh-CN" sz="1200" b="0" i="0">
                          <a:solidFill>
                            <a:srgbClr val="000000"/>
                          </a:solidFill>
                          <a:latin typeface="宋体" panose="02010600030101010101" pitchFamily="2" charset="-122"/>
                          <a:ea typeface="宋体" panose="02010600030101010101" pitchFamily="2" charset="-122"/>
                        </a:rPr>
                        <a:t>应选择品牌库中已有品牌；若品牌库中无可选择的品牌，应先完成新增品牌入驻。</a:t>
                      </a:r>
                      <a:br>
                        <a:rPr lang="en-US" altLang="zh-CN" sz="1200" b="0" i="0">
                          <a:solidFill>
                            <a:srgbClr val="000000"/>
                          </a:solidFill>
                          <a:latin typeface="宋体" panose="02010600030101010101" pitchFamily="2" charset="-122"/>
                          <a:ea typeface="宋体" panose="02010600030101010101" pitchFamily="2" charset="-122"/>
                        </a:rPr>
                      </a:br>
                      <a:r>
                        <a:rPr lang="zh-CN" altLang="en-US" sz="1200" b="1" i="0">
                          <a:solidFill>
                            <a:srgbClr val="FF0000"/>
                          </a:solidFill>
                          <a:latin typeface="宋体" panose="02010600030101010101" pitchFamily="2" charset="-122"/>
                          <a:ea typeface="宋体" panose="02010600030101010101" pitchFamily="2" charset="-122"/>
                        </a:rPr>
                        <a:t>品牌管理指专区入驻品牌需按照品牌评价管理细则进行评审，评分达到50分的准予入驻，专区定期组织开展复核。对于中国品牌建设促进会、中国国家品牌网及CCTV中国品牌榜的上榜品牌，以及外部主流平台（京东、天猫、苏宁电商平台）销量/评价数据较高的（该品牌存在10件及以上“销量或评价大于5000的商品链接”）、成交供应商自有品牌及商标，纳入国网商城品牌白名单，免核实及评分</a:t>
                      </a:r>
                      <a:r>
                        <a:rPr lang="en-US" altLang="zh-CN" sz="1200" i="0">
                          <a:solidFill>
                            <a:srgbClr val="000000"/>
                          </a:solidFill>
                          <a:latin typeface="宋体" panose="02010600030101010101" pitchFamily="2" charset="-122"/>
                          <a:ea typeface="宋体" panose="02010600030101010101" pitchFamily="2" charset="-122"/>
                        </a:rPr>
                        <a:t>。</a:t>
                      </a:r>
                      <a:endParaRPr lang="en-US" altLang="zh-CN" sz="1200" i="0">
                        <a:solidFill>
                          <a:srgbClr val="000000"/>
                        </a:solidFill>
                        <a:latin typeface="宋体" panose="02010600030101010101" pitchFamily="2" charset="-122"/>
                        <a:ea typeface="宋体" panose="02010600030101010101" pitchFamily="2" charset="-122"/>
                      </a:endParaRPr>
                    </a:p>
                  </a:txBody>
                  <a:tcPr marL="7937" marR="7937" marT="7937"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l" fontAlgn="ctr">
                        <a:buClrTx/>
                        <a:buSzTx/>
                        <a:buFontTx/>
                      </a:pPr>
                      <a:r>
                        <a:rPr lang="en-US" altLang="zh-CN" sz="1200">
                          <a:solidFill>
                            <a:srgbClr val="000000"/>
                          </a:solidFill>
                          <a:latin typeface="宋体" panose="02010600030101010101" pitchFamily="2" charset="-122"/>
                          <a:ea typeface="宋体" panose="02010600030101010101" pitchFamily="2" charset="-122"/>
                          <a:sym typeface="+mn-ea"/>
                        </a:rPr>
                        <a:t>2025批次办公类物资中标结果公布后，专区将根据供应商拟推送商品清单进行梳理，</a:t>
                      </a:r>
                      <a:r>
                        <a:rPr lang="en-US" altLang="zh-CN" sz="1200" b="1">
                          <a:solidFill>
                            <a:srgbClr val="FF0000"/>
                          </a:solidFill>
                          <a:latin typeface="宋体" panose="02010600030101010101" pitchFamily="2" charset="-122"/>
                          <a:ea typeface="宋体" panose="02010600030101010101" pitchFamily="2" charset="-122"/>
                          <a:sym typeface="+mn-ea"/>
                        </a:rPr>
                        <a:t>“新品牌”</a:t>
                      </a:r>
                      <a:r>
                        <a:rPr lang="zh-CN" altLang="en-US" sz="1200" b="1">
                          <a:solidFill>
                            <a:srgbClr val="FF0000"/>
                          </a:solidFill>
                          <a:latin typeface="宋体" panose="02010600030101010101" pitchFamily="2" charset="-122"/>
                          <a:ea typeface="宋体" panose="02010600030101010101" pitchFamily="2" charset="-122"/>
                          <a:sym typeface="+mn-ea"/>
                        </a:rPr>
                        <a:t>供应商需</a:t>
                      </a:r>
                      <a:r>
                        <a:rPr lang="en-US" altLang="zh-CN" sz="1200" b="1">
                          <a:solidFill>
                            <a:srgbClr val="FF0000"/>
                          </a:solidFill>
                          <a:latin typeface="宋体" panose="02010600030101010101" pitchFamily="2" charset="-122"/>
                          <a:ea typeface="宋体" panose="02010600030101010101" pitchFamily="2" charset="-122"/>
                          <a:sym typeface="+mn-ea"/>
                        </a:rPr>
                        <a:t>依据“34版指南”中品牌评价管理细则</a:t>
                      </a:r>
                      <a:r>
                        <a:rPr lang="en-US" altLang="zh-CN" sz="1200" b="1">
                          <a:solidFill>
                            <a:srgbClr val="FF0000"/>
                          </a:solidFill>
                          <a:latin typeface="宋体" panose="02010600030101010101" pitchFamily="2" charset="-122"/>
                          <a:ea typeface="宋体" panose="02010600030101010101" pitchFamily="2" charset="-122"/>
                          <a:sym typeface="+mn-ea"/>
                        </a:rPr>
                        <a:t>提报</a:t>
                      </a:r>
                      <a:r>
                        <a:rPr lang="en-US" altLang="zh-CN" sz="1200" b="1">
                          <a:solidFill>
                            <a:srgbClr val="FF0000"/>
                          </a:solidFill>
                          <a:latin typeface="宋体" panose="02010600030101010101" pitchFamily="2" charset="-122"/>
                          <a:ea typeface="宋体" panose="02010600030101010101" pitchFamily="2" charset="-122"/>
                          <a:sym typeface="+mn-ea"/>
                        </a:rPr>
                        <a:t>品牌资质材料</a:t>
                      </a:r>
                      <a:r>
                        <a:rPr lang="en-US" altLang="zh-CN" sz="1200">
                          <a:solidFill>
                            <a:srgbClr val="000000"/>
                          </a:solidFill>
                          <a:latin typeface="宋体" panose="02010600030101010101" pitchFamily="2" charset="-122"/>
                          <a:ea typeface="宋体" panose="02010600030101010101" pitchFamily="2" charset="-122"/>
                          <a:sym typeface="+mn-ea"/>
                        </a:rPr>
                        <a:t>，资质材料满足评分要求</a:t>
                      </a:r>
                      <a:r>
                        <a:rPr lang="zh-CN" altLang="en-US" sz="1200">
                          <a:solidFill>
                            <a:srgbClr val="000000"/>
                          </a:solidFill>
                          <a:latin typeface="宋体" panose="02010600030101010101" pitchFamily="2" charset="-122"/>
                          <a:ea typeface="宋体" panose="02010600030101010101" pitchFamily="2" charset="-122"/>
                          <a:sym typeface="+mn-ea"/>
                        </a:rPr>
                        <a:t>的品牌入品牌库。</a:t>
                      </a:r>
                      <a:r>
                        <a:rPr lang="en-US" altLang="zh-CN" sz="1200" b="1">
                          <a:solidFill>
                            <a:srgbClr val="FF0000"/>
                          </a:solidFill>
                          <a:latin typeface="宋体" panose="02010600030101010101" pitchFamily="2" charset="-122"/>
                          <a:ea typeface="宋体" panose="02010600030101010101" pitchFamily="2" charset="-122"/>
                          <a:sym typeface="+mn-ea"/>
                        </a:rPr>
                        <a:t>存量在库品牌供应商</a:t>
                      </a:r>
                      <a:r>
                        <a:rPr lang="zh-CN" altLang="en-US" sz="1200" b="1">
                          <a:solidFill>
                            <a:srgbClr val="FF0000"/>
                          </a:solidFill>
                          <a:latin typeface="宋体" panose="02010600030101010101" pitchFamily="2" charset="-122"/>
                          <a:ea typeface="宋体" panose="02010600030101010101" pitchFamily="2" charset="-122"/>
                          <a:sym typeface="+mn-ea"/>
                        </a:rPr>
                        <a:t>可</a:t>
                      </a:r>
                      <a:r>
                        <a:rPr lang="en-US" altLang="zh-CN" sz="1200" b="1">
                          <a:solidFill>
                            <a:srgbClr val="FF0000"/>
                          </a:solidFill>
                          <a:latin typeface="宋体" panose="02010600030101010101" pitchFamily="2" charset="-122"/>
                          <a:ea typeface="宋体" panose="02010600030101010101" pitchFamily="2" charset="-122"/>
                          <a:sym typeface="+mn-ea"/>
                        </a:rPr>
                        <a:t>正常推送标准库，后续专区</a:t>
                      </a:r>
                      <a:r>
                        <a:rPr lang="zh-CN" altLang="en-US" sz="1200" b="1">
                          <a:solidFill>
                            <a:srgbClr val="FF0000"/>
                          </a:solidFill>
                          <a:latin typeface="宋体" panose="02010600030101010101" pitchFamily="2" charset="-122"/>
                          <a:ea typeface="宋体" panose="02010600030101010101" pitchFamily="2" charset="-122"/>
                          <a:sym typeface="+mn-ea"/>
                        </a:rPr>
                        <a:t>按计划逐步</a:t>
                      </a:r>
                      <a:r>
                        <a:rPr lang="en-US" altLang="zh-CN" sz="1200" b="1">
                          <a:solidFill>
                            <a:srgbClr val="FF0000"/>
                          </a:solidFill>
                          <a:latin typeface="宋体" panose="02010600030101010101" pitchFamily="2" charset="-122"/>
                          <a:ea typeface="宋体" panose="02010600030101010101" pitchFamily="2" charset="-122"/>
                          <a:sym typeface="+mn-ea"/>
                        </a:rPr>
                        <a:t>对存量品牌组织开展核实</a:t>
                      </a:r>
                      <a:r>
                        <a:rPr lang="en-US" altLang="zh-CN" sz="1200">
                          <a:solidFill>
                            <a:srgbClr val="FF0000"/>
                          </a:solidFill>
                          <a:latin typeface="宋体" panose="02010600030101010101" pitchFamily="2" charset="-122"/>
                          <a:ea typeface="宋体" panose="02010600030101010101" pitchFamily="2" charset="-122"/>
                          <a:sym typeface="+mn-ea"/>
                        </a:rPr>
                        <a:t>，</a:t>
                      </a:r>
                      <a:r>
                        <a:rPr lang="en-US" altLang="zh-CN" sz="1200">
                          <a:solidFill>
                            <a:srgbClr val="000000"/>
                          </a:solidFill>
                          <a:latin typeface="宋体" panose="02010600030101010101" pitchFamily="2" charset="-122"/>
                          <a:ea typeface="宋体" panose="02010600030101010101" pitchFamily="2" charset="-122"/>
                          <a:sym typeface="+mn-ea"/>
                        </a:rPr>
                        <a:t>工作安排后续将在专区首页发布公告</a:t>
                      </a:r>
                      <a:r>
                        <a:rPr lang="zh-CN" altLang="en-US" sz="1200">
                          <a:solidFill>
                            <a:srgbClr val="000000"/>
                          </a:solidFill>
                          <a:latin typeface="宋体" panose="02010600030101010101" pitchFamily="2" charset="-122"/>
                          <a:ea typeface="宋体" panose="02010600030101010101" pitchFamily="2" charset="-122"/>
                          <a:sym typeface="+mn-ea"/>
                        </a:rPr>
                        <a:t>。</a:t>
                      </a:r>
                      <a:endParaRPr lang="zh-CN" altLang="en-US" sz="1200" b="0" i="0">
                        <a:solidFill>
                          <a:srgbClr val="000000"/>
                        </a:solidFill>
                        <a:latin typeface="宋体" panose="02010600030101010101" pitchFamily="2" charset="-122"/>
                        <a:ea typeface="宋体" panose="02010600030101010101" pitchFamily="2" charset="-122"/>
                        <a:sym typeface="+mn-ea"/>
                      </a:endParaRPr>
                    </a:p>
                  </a:txBody>
                  <a:tcPr marL="7937" marR="7937" marT="7937"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r>
              <a:tr h="1053465">
                <a:tc>
                  <a:txBody>
                    <a:bodyPr/>
                    <a:p>
                      <a:pPr algn="ctr" fontAlgn="ctr"/>
                      <a:r>
                        <a:rPr lang="zh-CN" altLang="en-US" sz="1200" b="1" i="0">
                          <a:solidFill>
                            <a:srgbClr val="000000"/>
                          </a:solidFill>
                          <a:latin typeface="宋体" panose="02010600030101010101" pitchFamily="2" charset="-122"/>
                          <a:ea typeface="宋体" panose="02010600030101010101" pitchFamily="2" charset="-122"/>
                        </a:rPr>
                        <a:t>外部链接</a:t>
                      </a:r>
                      <a:endParaRPr lang="zh-CN" altLang="en-US" sz="1200" b="1" i="0">
                        <a:solidFill>
                          <a:srgbClr val="000000"/>
                        </a:solidFill>
                        <a:latin typeface="宋体" panose="02010600030101010101" pitchFamily="2" charset="-122"/>
                        <a:ea typeface="宋体" panose="02010600030101010101" pitchFamily="2" charset="-122"/>
                      </a:endParaRPr>
                    </a:p>
                  </a:txBody>
                  <a:tcPr marL="7937" marR="7937" marT="7937"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l" fontAlgn="ctr">
                        <a:buClrTx/>
                        <a:buSzTx/>
                        <a:buFontTx/>
                      </a:pPr>
                      <a:r>
                        <a:rPr lang="en-US" altLang="zh-CN" sz="1200" b="1" i="0">
                          <a:solidFill>
                            <a:srgbClr val="0070C0"/>
                          </a:solidFill>
                          <a:latin typeface="宋体" panose="02010600030101010101" pitchFamily="2" charset="-122"/>
                          <a:ea typeface="宋体" panose="02010600030101010101" pitchFamily="2" charset="-122"/>
                        </a:rPr>
                        <a:t>1.</a:t>
                      </a:r>
                      <a:r>
                        <a:rPr lang="zh-CN" altLang="en-US" sz="1200" b="1" i="0">
                          <a:solidFill>
                            <a:srgbClr val="0070C0"/>
                          </a:solidFill>
                          <a:latin typeface="宋体" panose="02010600030101010101" pitchFamily="2" charset="-122"/>
                          <a:ea typeface="宋体" panose="02010600030101010101" pitchFamily="2" charset="-122"/>
                        </a:rPr>
                        <a:t>外部主流电商平台链接销量或评价不为</a:t>
                      </a:r>
                      <a:r>
                        <a:rPr lang="en-US" altLang="zh-CN" sz="1200" b="1" i="0">
                          <a:solidFill>
                            <a:srgbClr val="0070C0"/>
                          </a:solidFill>
                          <a:latin typeface="宋体" panose="02010600030101010101" pitchFamily="2" charset="-122"/>
                          <a:ea typeface="宋体" panose="02010600030101010101" pitchFamily="2" charset="-122"/>
                        </a:rPr>
                        <a:t>0</a:t>
                      </a:r>
                      <a:r>
                        <a:rPr lang="zh-CN" altLang="en-US" sz="1200" b="1" i="0">
                          <a:solidFill>
                            <a:srgbClr val="0070C0"/>
                          </a:solidFill>
                          <a:latin typeface="宋体" panose="02010600030101010101" pitchFamily="2" charset="-122"/>
                          <a:ea typeface="宋体" panose="02010600030101010101" pitchFamily="2" charset="-122"/>
                        </a:rPr>
                        <a:t>。</a:t>
                      </a:r>
                      <a:br>
                        <a:rPr lang="zh-CN" altLang="en-US" sz="1200" b="1" i="0">
                          <a:solidFill>
                            <a:srgbClr val="0070C0"/>
                          </a:solidFill>
                          <a:latin typeface="宋体" panose="02010600030101010101" pitchFamily="2" charset="-122"/>
                          <a:ea typeface="宋体" panose="02010600030101010101" pitchFamily="2" charset="-122"/>
                        </a:rPr>
                      </a:br>
                      <a:r>
                        <a:rPr lang="zh-CN" altLang="en-US" sz="1200" i="0">
                          <a:solidFill>
                            <a:srgbClr val="000000"/>
                          </a:solidFill>
                          <a:latin typeface="宋体" panose="02010600030101010101" pitchFamily="2" charset="-122"/>
                          <a:ea typeface="宋体" panose="02010600030101010101" pitchFamily="2" charset="-122"/>
                        </a:rPr>
                        <a:t>2.提供京东、天猫、苏宁、</a:t>
                      </a:r>
                      <a:r>
                        <a:rPr lang="zh-CN" altLang="en-US" sz="1200" b="1" i="0">
                          <a:solidFill>
                            <a:srgbClr val="0070C0"/>
                          </a:solidFill>
                          <a:latin typeface="宋体" panose="02010600030101010101" pitchFamily="2" charset="-122"/>
                          <a:ea typeface="宋体" panose="02010600030101010101" pitchFamily="2" charset="-122"/>
                        </a:rPr>
                        <a:t>国美（真快乐）</a:t>
                      </a:r>
                      <a:r>
                        <a:rPr lang="zh-CN" altLang="en-US" sz="1200" i="0">
                          <a:solidFill>
                            <a:srgbClr val="000000"/>
                          </a:solidFill>
                          <a:latin typeface="宋体" panose="02010600030101010101" pitchFamily="2" charset="-122"/>
                          <a:ea typeface="宋体" panose="02010600030101010101" pitchFamily="2" charset="-122"/>
                        </a:rPr>
                        <a:t>电商平台中相应商品的外部链接。</a:t>
                      </a:r>
                      <a:endParaRPr lang="zh-CN" altLang="en-US" sz="1200" i="0">
                        <a:solidFill>
                          <a:srgbClr val="000000"/>
                        </a:solidFill>
                        <a:latin typeface="宋体" panose="02010600030101010101" pitchFamily="2" charset="-122"/>
                        <a:ea typeface="宋体" panose="02010600030101010101" pitchFamily="2" charset="-122"/>
                      </a:endParaRPr>
                    </a:p>
                  </a:txBody>
                  <a:tcPr marL="7937" marR="7937" marT="7937"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l" fontAlgn="ctr"/>
                      <a:r>
                        <a:rPr lang="en-US" altLang="zh-CN" sz="1200" b="1" i="0">
                          <a:solidFill>
                            <a:srgbClr val="FF0000"/>
                          </a:solidFill>
                          <a:latin typeface="宋体" panose="02010600030101010101" pitchFamily="2" charset="-122"/>
                          <a:ea typeface="宋体" panose="02010600030101010101" pitchFamily="2" charset="-122"/>
                        </a:rPr>
                        <a:t>1.</a:t>
                      </a:r>
                      <a:r>
                        <a:rPr lang="zh-CN" altLang="en-US" sz="1200" b="1" i="0">
                          <a:solidFill>
                            <a:srgbClr val="FF0000"/>
                          </a:solidFill>
                          <a:latin typeface="宋体" panose="02010600030101010101" pitchFamily="2" charset="-122"/>
                          <a:ea typeface="宋体" panose="02010600030101010101" pitchFamily="2" charset="-122"/>
                        </a:rPr>
                        <a:t>外部主流电商平台链接销量或评价需符合链接规则。</a:t>
                      </a:r>
                      <a:br>
                        <a:rPr lang="zh-CN" altLang="en-US" sz="1200" b="1" i="0">
                          <a:solidFill>
                            <a:srgbClr val="FF0000"/>
                          </a:solidFill>
                          <a:latin typeface="宋体" panose="02010600030101010101" pitchFamily="2" charset="-122"/>
                          <a:ea typeface="宋体" panose="02010600030101010101" pitchFamily="2" charset="-122"/>
                        </a:rPr>
                      </a:br>
                      <a:r>
                        <a:rPr lang="en-US" altLang="zh-CN" sz="1200" b="1" i="0">
                          <a:solidFill>
                            <a:srgbClr val="FF0000"/>
                          </a:solidFill>
                          <a:latin typeface="宋体" panose="02010600030101010101" pitchFamily="2" charset="-122"/>
                          <a:ea typeface="宋体" panose="02010600030101010101" pitchFamily="2" charset="-122"/>
                        </a:rPr>
                        <a:t>2.</a:t>
                      </a:r>
                      <a:r>
                        <a:rPr lang="zh-CN" altLang="en-US" sz="1200" b="1" i="0">
                          <a:solidFill>
                            <a:srgbClr val="FF0000"/>
                          </a:solidFill>
                          <a:latin typeface="宋体" panose="02010600030101010101" pitchFamily="2" charset="-122"/>
                          <a:ea typeface="宋体" panose="02010600030101010101" pitchFamily="2" charset="-122"/>
                        </a:rPr>
                        <a:t>提供京东、天猫、苏宁电商平台中相应商品的外部链接。</a:t>
                      </a:r>
                      <a:endParaRPr lang="zh-CN" altLang="en-US" sz="1200" b="1" i="0">
                        <a:solidFill>
                          <a:srgbClr val="FF0000"/>
                        </a:solidFill>
                        <a:latin typeface="宋体" panose="02010600030101010101" pitchFamily="2" charset="-122"/>
                        <a:ea typeface="宋体" panose="02010600030101010101" pitchFamily="2" charset="-122"/>
                      </a:endParaRPr>
                    </a:p>
                  </a:txBody>
                  <a:tcPr marL="7937" marR="7937" marT="7937"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l" fontAlgn="ctr">
                        <a:buClrTx/>
                        <a:buSzTx/>
                        <a:buFontTx/>
                      </a:pPr>
                      <a:r>
                        <a:rPr lang="en-US" altLang="zh-CN" sz="1200" b="0" i="0">
                          <a:solidFill>
                            <a:srgbClr val="000000"/>
                          </a:solidFill>
                          <a:latin typeface="宋体" panose="02010600030101010101" pitchFamily="2" charset="-122"/>
                          <a:ea typeface="宋体" panose="02010600030101010101" pitchFamily="2" charset="-122"/>
                        </a:rPr>
                        <a:t>2025批次，针对</a:t>
                      </a:r>
                      <a:r>
                        <a:rPr lang="en-US" altLang="zh-CN" sz="1200" b="1" i="0">
                          <a:solidFill>
                            <a:srgbClr val="FF0000"/>
                          </a:solidFill>
                          <a:latin typeface="宋体" panose="02010600030101010101" pitchFamily="2" charset="-122"/>
                          <a:ea typeface="宋体" panose="02010600030101010101" pitchFamily="2" charset="-122"/>
                        </a:rPr>
                        <a:t>笔记本等289个小类，要求</a:t>
                      </a:r>
                      <a:r>
                        <a:rPr lang="en-US" altLang="zh-CN" sz="1200" b="1">
                          <a:solidFill>
                            <a:srgbClr val="FF0000"/>
                          </a:solidFill>
                          <a:latin typeface="宋体" panose="02010600030101010101" pitchFamily="2" charset="-122"/>
                          <a:ea typeface="宋体" panose="02010600030101010101" pitchFamily="2" charset="-122"/>
                          <a:sym typeface="+mn-ea"/>
                        </a:rPr>
                        <a:t>链接销量或评价大于50</a:t>
                      </a:r>
                      <a:r>
                        <a:rPr lang="en-US" altLang="zh-CN" sz="1200">
                          <a:solidFill>
                            <a:srgbClr val="000000"/>
                          </a:solidFill>
                          <a:latin typeface="宋体" panose="02010600030101010101" pitchFamily="2" charset="-122"/>
                          <a:ea typeface="宋体" panose="02010600030101010101" pitchFamily="2" charset="-122"/>
                          <a:sym typeface="+mn-ea"/>
                        </a:rPr>
                        <a:t>,</a:t>
                      </a:r>
                      <a:r>
                        <a:rPr lang="en-US" altLang="zh-CN" sz="1200" b="0" i="0">
                          <a:solidFill>
                            <a:srgbClr val="000000"/>
                          </a:solidFill>
                          <a:latin typeface="宋体" panose="02010600030101010101" pitchFamily="2" charset="-122"/>
                          <a:ea typeface="宋体" panose="02010600030101010101" pitchFamily="2" charset="-122"/>
                        </a:rPr>
                        <a:t>各品类链接要求详见指南中《物资小类外部链接类型与品类最高限价表》</a:t>
                      </a:r>
                      <a:r>
                        <a:rPr lang="zh-CN" altLang="en-US" sz="1200" b="0" i="0">
                          <a:solidFill>
                            <a:srgbClr val="000000"/>
                          </a:solidFill>
                          <a:latin typeface="宋体" panose="02010600030101010101" pitchFamily="2" charset="-122"/>
                          <a:ea typeface="宋体" panose="02010600030101010101" pitchFamily="2" charset="-122"/>
                        </a:rPr>
                        <a:t>。</a:t>
                      </a:r>
                      <a:endParaRPr lang="zh-CN" altLang="en-US" sz="1200" b="0" i="0">
                        <a:solidFill>
                          <a:srgbClr val="000000"/>
                        </a:solidFill>
                        <a:latin typeface="宋体" panose="02010600030101010101" pitchFamily="2" charset="-122"/>
                        <a:ea typeface="宋体" panose="02010600030101010101" pitchFamily="2" charset="-122"/>
                      </a:endParaRPr>
                    </a:p>
                  </a:txBody>
                  <a:tcPr marL="7937" marR="7937" marT="7937"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r>
              <a:tr h="1974850">
                <a:tc>
                  <a:txBody>
                    <a:bodyPr/>
                    <a:p>
                      <a:pPr algn="ctr" fontAlgn="ctr"/>
                      <a:r>
                        <a:rPr lang="zh-CN" altLang="en-US" sz="1200" b="1" i="0">
                          <a:solidFill>
                            <a:srgbClr val="000000"/>
                          </a:solidFill>
                          <a:latin typeface="宋体" panose="02010600030101010101" pitchFamily="2" charset="-122"/>
                          <a:ea typeface="宋体" panose="02010600030101010101" pitchFamily="2" charset="-122"/>
                        </a:rPr>
                        <a:t>质量资质</a:t>
                      </a:r>
                      <a:endParaRPr lang="zh-CN" altLang="en-US" sz="1200" b="1" i="0">
                        <a:solidFill>
                          <a:srgbClr val="000000"/>
                        </a:solidFill>
                        <a:latin typeface="宋体" panose="02010600030101010101" pitchFamily="2" charset="-122"/>
                        <a:ea typeface="宋体" panose="02010600030101010101" pitchFamily="2" charset="-122"/>
                      </a:endParaRPr>
                    </a:p>
                  </a:txBody>
                  <a:tcPr marL="7937" marR="7937" marT="7937"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l" fontAlgn="ctr"/>
                      <a:r>
                        <a:rPr lang="zh-CN" altLang="en-US" sz="1200" b="0" i="0">
                          <a:solidFill>
                            <a:srgbClr val="000000"/>
                          </a:solidFill>
                          <a:latin typeface="宋体" panose="02010600030101010101" pitchFamily="2" charset="-122"/>
                          <a:ea typeface="宋体" panose="02010600030101010101" pitchFamily="2" charset="-122"/>
                        </a:rPr>
                        <a:t>上传国家有关权威机构认可的在有效期内的产品质量证明文件，证明文件包括且不限于质量合格证明（检验</a:t>
                      </a:r>
                      <a:r>
                        <a:rPr lang="en-US" altLang="zh-CN" sz="1200" b="0" i="0">
                          <a:solidFill>
                            <a:srgbClr val="000000"/>
                          </a:solidFill>
                          <a:latin typeface="宋体" panose="02010600030101010101" pitchFamily="2" charset="-122"/>
                          <a:ea typeface="宋体" panose="02010600030101010101" pitchFamily="2" charset="-122"/>
                        </a:rPr>
                        <a:t>/</a:t>
                      </a:r>
                      <a:r>
                        <a:rPr lang="zh-CN" altLang="en-US" sz="1200" b="0" i="0">
                          <a:solidFill>
                            <a:srgbClr val="000000"/>
                          </a:solidFill>
                          <a:latin typeface="宋体" panose="02010600030101010101" pitchFamily="2" charset="-122"/>
                          <a:ea typeface="宋体" panose="02010600030101010101" pitchFamily="2" charset="-122"/>
                        </a:rPr>
                        <a:t>检测合格报告、检验检疫合格证明、国家强制性产品认证证书）或出厂合格证等。其中医用口罩、医用防护服、医用护目镜、医用体温计、医用手套、日用消毒液等物资应</a:t>
                      </a:r>
                      <a:r>
                        <a:rPr lang="zh-CN" altLang="en-US" sz="1200" b="1" i="0">
                          <a:solidFill>
                            <a:schemeClr val="accent5"/>
                          </a:solidFill>
                          <a:latin typeface="宋体" panose="02010600030101010101" pitchFamily="2" charset="-122"/>
                          <a:ea typeface="宋体" panose="02010600030101010101" pitchFamily="2" charset="-122"/>
                        </a:rPr>
                        <a:t>上传国家有关权威机构认可的有效期内（</a:t>
                      </a:r>
                      <a:r>
                        <a:rPr lang="en-US" altLang="zh-CN" sz="1200" b="1" i="0">
                          <a:solidFill>
                            <a:schemeClr val="accent5"/>
                          </a:solidFill>
                          <a:latin typeface="宋体" panose="02010600030101010101" pitchFamily="2" charset="-122"/>
                          <a:ea typeface="宋体" panose="02010600030101010101" pitchFamily="2" charset="-122"/>
                        </a:rPr>
                        <a:t>4</a:t>
                      </a:r>
                      <a:r>
                        <a:rPr lang="zh-CN" altLang="en-US" sz="1200" b="1" i="0">
                          <a:solidFill>
                            <a:schemeClr val="accent5"/>
                          </a:solidFill>
                          <a:latin typeface="宋体" panose="02010600030101010101" pitchFamily="2" charset="-122"/>
                          <a:ea typeface="宋体" panose="02010600030101010101" pitchFamily="2" charset="-122"/>
                        </a:rPr>
                        <a:t>年内）的产品检验</a:t>
                      </a:r>
                      <a:r>
                        <a:rPr lang="en-US" altLang="zh-CN" sz="1200" b="1" i="0">
                          <a:solidFill>
                            <a:schemeClr val="accent5"/>
                          </a:solidFill>
                          <a:latin typeface="宋体" panose="02010600030101010101" pitchFamily="2" charset="-122"/>
                          <a:ea typeface="宋体" panose="02010600030101010101" pitchFamily="2" charset="-122"/>
                        </a:rPr>
                        <a:t>/</a:t>
                      </a:r>
                      <a:r>
                        <a:rPr lang="zh-CN" altLang="en-US" sz="1200" b="1" i="0">
                          <a:solidFill>
                            <a:schemeClr val="accent5"/>
                          </a:solidFill>
                          <a:latin typeface="宋体" panose="02010600030101010101" pitchFamily="2" charset="-122"/>
                          <a:ea typeface="宋体" panose="02010600030101010101" pitchFamily="2" charset="-122"/>
                        </a:rPr>
                        <a:t>检测合格报告</a:t>
                      </a:r>
                      <a:r>
                        <a:rPr lang="zh-CN" altLang="en-US" sz="1200" b="0" i="0">
                          <a:solidFill>
                            <a:srgbClr val="000000"/>
                          </a:solidFill>
                          <a:latin typeface="宋体" panose="02010600030101010101" pitchFamily="2" charset="-122"/>
                          <a:ea typeface="宋体" panose="02010600030101010101" pitchFamily="2" charset="-122"/>
                        </a:rPr>
                        <a:t>。</a:t>
                      </a:r>
                      <a:endParaRPr lang="zh-CN" altLang="en-US" sz="1200" b="0" i="0">
                        <a:solidFill>
                          <a:srgbClr val="000000"/>
                        </a:solidFill>
                        <a:latin typeface="宋体" panose="02010600030101010101" pitchFamily="2" charset="-122"/>
                        <a:ea typeface="宋体" panose="02010600030101010101" pitchFamily="2" charset="-122"/>
                      </a:endParaRPr>
                    </a:p>
                  </a:txBody>
                  <a:tcPr marL="7937" marR="7937" marT="7937"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l" fontAlgn="ctr">
                        <a:buClrTx/>
                        <a:buSzTx/>
                        <a:buFontTx/>
                      </a:pPr>
                      <a:r>
                        <a:rPr lang="en-US" altLang="zh-CN" sz="1200" b="0" i="0">
                          <a:solidFill>
                            <a:srgbClr val="000000"/>
                          </a:solidFill>
                          <a:latin typeface="宋体" panose="02010600030101010101" pitchFamily="2" charset="-122"/>
                          <a:ea typeface="宋体" panose="02010600030101010101" pitchFamily="2" charset="-122"/>
                        </a:rPr>
                        <a:t>上传国家有关权威机构认可的在有效期内</a:t>
                      </a:r>
                      <a:r>
                        <a:rPr lang="en-US" altLang="zh-CN" sz="1200" i="0">
                          <a:solidFill>
                            <a:srgbClr val="000000"/>
                          </a:solidFill>
                          <a:latin typeface="宋体" panose="02010600030101010101" pitchFamily="2" charset="-122"/>
                          <a:ea typeface="宋体" panose="02010600030101010101" pitchFamily="2" charset="-122"/>
                        </a:rPr>
                        <a:t>（最长不超过4年）</a:t>
                      </a:r>
                      <a:r>
                        <a:rPr lang="en-US" altLang="zh-CN" sz="1200" b="0" i="0">
                          <a:solidFill>
                            <a:srgbClr val="000000"/>
                          </a:solidFill>
                          <a:latin typeface="宋体" panose="02010600030101010101" pitchFamily="2" charset="-122"/>
                          <a:ea typeface="宋体" panose="02010600030101010101" pitchFamily="2" charset="-122"/>
                        </a:rPr>
                        <a:t>的产品质量证明文件，证明文件包括且不限于质量合格证明（检验/检测合格报告、检验检疫合格证明、国家强制性产品认证证书）或出厂合格证等。其中医用口罩、医用防护服、医用护目镜、医用体温计、打印机、复印机等物资应</a:t>
                      </a:r>
                      <a:r>
                        <a:rPr lang="zh-CN" altLang="en-US" sz="1200" b="1" i="0">
                          <a:solidFill>
                            <a:srgbClr val="FF0000"/>
                          </a:solidFill>
                          <a:latin typeface="宋体" panose="02010600030101010101" pitchFamily="2" charset="-122"/>
                          <a:ea typeface="宋体" panose="02010600030101010101" pitchFamily="2" charset="-122"/>
                        </a:rPr>
                        <a:t>上传国家有关权威机构认可的有效期内的产品检验/检测合格报告或国家强制性产品认证证书等</a:t>
                      </a:r>
                      <a:r>
                        <a:rPr lang="en-US" altLang="zh-CN" sz="1200" b="0" i="0">
                          <a:solidFill>
                            <a:srgbClr val="000000"/>
                          </a:solidFill>
                          <a:latin typeface="宋体" panose="02010600030101010101" pitchFamily="2" charset="-122"/>
                          <a:ea typeface="宋体" panose="02010600030101010101" pitchFamily="2" charset="-122"/>
                        </a:rPr>
                        <a:t>。</a:t>
                      </a:r>
                      <a:endParaRPr lang="en-US" altLang="zh-CN" sz="1200" b="0" i="0">
                        <a:solidFill>
                          <a:srgbClr val="000000"/>
                        </a:solidFill>
                        <a:latin typeface="宋体" panose="02010600030101010101" pitchFamily="2" charset="-122"/>
                        <a:ea typeface="宋体" panose="02010600030101010101" pitchFamily="2" charset="-122"/>
                      </a:endParaRPr>
                    </a:p>
                  </a:txBody>
                  <a:tcPr marL="7937" marR="7937" marT="7937"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l" fontAlgn="ctr">
                        <a:buClrTx/>
                        <a:buSzTx/>
                        <a:buFontTx/>
                      </a:pPr>
                      <a:r>
                        <a:rPr sz="1200" i="0">
                          <a:latin typeface="宋体" panose="02010600030101010101" pitchFamily="2" charset="-122"/>
                          <a:ea typeface="宋体" panose="02010600030101010101" pitchFamily="2" charset="-122"/>
                        </a:rPr>
                        <a:t>2025批次，</a:t>
                      </a:r>
                      <a:r>
                        <a:rPr lang="en-US" altLang="zh-CN" sz="1200" b="1" i="0">
                          <a:solidFill>
                            <a:srgbClr val="FF0000"/>
                          </a:solidFill>
                          <a:latin typeface="宋体" panose="02010600030101010101" pitchFamily="2" charset="-122"/>
                          <a:ea typeface="宋体" panose="02010600030101010101" pitchFamily="2" charset="-122"/>
                        </a:rPr>
                        <a:t>针对热水器、电冰箱等150个小类要求供应商须提报资质文件（其中护肤膏、钢直尺、游标卡尺、救生衣、救生圈、电烙铁6个小类属于2024批次品类），</a:t>
                      </a:r>
                      <a:r>
                        <a:rPr sz="1200" i="0">
                          <a:latin typeface="宋体" panose="02010600030101010101" pitchFamily="2" charset="-122"/>
                          <a:ea typeface="宋体" panose="02010600030101010101" pitchFamily="2" charset="-122"/>
                        </a:rPr>
                        <a:t>各品类资质要求详见指南中《产品检测合格报告要求》（注：2025批次起，资质信息需在商品维度维护）</a:t>
                      </a:r>
                      <a:endParaRPr sz="1200" i="0">
                        <a:latin typeface="宋体" panose="02010600030101010101" pitchFamily="2" charset="-122"/>
                        <a:ea typeface="宋体" panose="02010600030101010101" pitchFamily="2" charset="-122"/>
                      </a:endParaRPr>
                    </a:p>
                  </a:txBody>
                  <a:tcPr marL="7937" marR="7937" marT="7937"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r>
            </a:tbl>
          </a:graphicData>
        </a:graphic>
      </p:graphicFrame>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同侧圆角矩形 42"/>
          <p:cNvSpPr/>
          <p:nvPr/>
        </p:nvSpPr>
        <p:spPr>
          <a:xfrm rot="10800000" flipH="1" flipV="1">
            <a:off x="5843905" y="1123950"/>
            <a:ext cx="6186170" cy="5610860"/>
          </a:xfrm>
          <a:prstGeom prst="round2SameRect">
            <a:avLst>
              <a:gd name="adj1" fmla="val 8019"/>
              <a:gd name="adj2" fmla="val 0"/>
            </a:avLst>
          </a:prstGeom>
          <a:gradFill>
            <a:gsLst>
              <a:gs pos="0">
                <a:srgbClr val="48C0DE">
                  <a:alpha val="10000"/>
                  <a:lumMod val="97000"/>
                </a:srgbClr>
              </a:gs>
              <a:gs pos="100000">
                <a:srgbClr val="009488">
                  <a:alpha val="0"/>
                </a:srgbClr>
              </a:gs>
            </a:gsLst>
            <a:lin ang="5400000" scaled="0"/>
          </a:gradFill>
          <a:ln w="12700">
            <a:solidFill>
              <a:schemeClr val="accent1">
                <a:alpha val="4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400" b="1">
                <a:solidFill>
                  <a:srgbClr val="FF0000"/>
                </a:solidFill>
              </a:rPr>
              <a:t>标准库分为</a:t>
            </a:r>
            <a:endParaRPr lang="zh-CN" altLang="en-US" sz="2400" b="1">
              <a:solidFill>
                <a:srgbClr val="FF0000"/>
              </a:solidFill>
            </a:endParaRPr>
          </a:p>
          <a:p>
            <a:pPr algn="ctr"/>
            <a:endParaRPr lang="zh-CN" altLang="en-US" sz="2400" b="1">
              <a:solidFill>
                <a:srgbClr val="FF0000"/>
              </a:solidFill>
            </a:endParaRPr>
          </a:p>
          <a:p>
            <a:pPr algn="ctr"/>
            <a:endParaRPr lang="zh-CN" altLang="en-US" sz="2400" b="1">
              <a:solidFill>
                <a:srgbClr val="FF0000"/>
              </a:solidFill>
            </a:endParaRPr>
          </a:p>
          <a:p>
            <a:pPr algn="ctr"/>
            <a:endParaRPr lang="zh-CN" altLang="en-US" sz="2400" b="1">
              <a:solidFill>
                <a:srgbClr val="FF0000"/>
              </a:solidFill>
            </a:endParaRPr>
          </a:p>
          <a:p>
            <a:pPr algn="ctr"/>
            <a:endParaRPr lang="zh-CN" altLang="en-US" sz="2400" b="1">
              <a:solidFill>
                <a:srgbClr val="FF0000"/>
              </a:solidFill>
            </a:endParaRPr>
          </a:p>
          <a:p>
            <a:pPr algn="ctr"/>
            <a:endParaRPr lang="zh-CN" altLang="en-US" sz="2400" b="1">
              <a:solidFill>
                <a:srgbClr val="FF0000"/>
              </a:solidFill>
            </a:endParaRPr>
          </a:p>
          <a:p>
            <a:pPr algn="ctr"/>
            <a:endParaRPr lang="zh-CN" altLang="en-US" sz="2400" b="1">
              <a:solidFill>
                <a:srgbClr val="FF0000"/>
              </a:solidFill>
            </a:endParaRPr>
          </a:p>
          <a:p>
            <a:pPr algn="ctr"/>
            <a:endParaRPr lang="zh-CN" altLang="en-US" sz="2400" b="1">
              <a:solidFill>
                <a:srgbClr val="FF0000"/>
              </a:solidFill>
            </a:endParaRPr>
          </a:p>
          <a:p>
            <a:pPr algn="l"/>
            <a:endParaRPr lang="zh-CN" altLang="en-US" sz="2000" b="1" kern="100" dirty="0">
              <a:solidFill>
                <a:srgbClr val="00706B"/>
              </a:solidFill>
              <a:latin typeface="微软雅黑" panose="020B0503020204020204" pitchFamily="34" charset="-122"/>
              <a:ea typeface="微软雅黑" panose="020B0503020204020204" pitchFamily="34" charset="-122"/>
            </a:endParaRPr>
          </a:p>
          <a:p>
            <a:pPr algn="l"/>
            <a:endParaRPr lang="zh-CN" altLang="en-US" sz="2000" b="1" kern="100" dirty="0">
              <a:solidFill>
                <a:srgbClr val="00706B"/>
              </a:solidFill>
              <a:latin typeface="微软雅黑" panose="020B0503020204020204" pitchFamily="34" charset="-122"/>
              <a:ea typeface="微软雅黑" panose="020B0503020204020204" pitchFamily="34" charset="-122"/>
            </a:endParaRPr>
          </a:p>
          <a:p>
            <a:pPr algn="l"/>
            <a:endParaRPr lang="zh-CN" altLang="en-US" sz="2000" b="1" kern="100" dirty="0">
              <a:solidFill>
                <a:srgbClr val="00706B"/>
              </a:solidFill>
              <a:latin typeface="微软雅黑" panose="020B0503020204020204" pitchFamily="34" charset="-122"/>
              <a:ea typeface="微软雅黑" panose="020B0503020204020204" pitchFamily="34" charset="-122"/>
            </a:endParaRPr>
          </a:p>
          <a:p>
            <a:pPr algn="l"/>
            <a:endParaRPr lang="zh-CN" altLang="en-US" sz="2000" b="1" kern="100" dirty="0">
              <a:solidFill>
                <a:srgbClr val="00706B"/>
              </a:solidFill>
              <a:latin typeface="微软雅黑" panose="020B0503020204020204" pitchFamily="34" charset="-122"/>
              <a:ea typeface="微软雅黑" panose="020B0503020204020204" pitchFamily="34" charset="-122"/>
            </a:endParaRPr>
          </a:p>
          <a:p>
            <a:pPr algn="l"/>
            <a:endParaRPr lang="zh-CN" altLang="en-US" sz="2000" b="1" kern="100" dirty="0">
              <a:solidFill>
                <a:srgbClr val="00706B"/>
              </a:solidFill>
              <a:latin typeface="微软雅黑" panose="020B0503020204020204" pitchFamily="34" charset="-122"/>
              <a:ea typeface="微软雅黑" panose="020B0503020204020204" pitchFamily="34" charset="-122"/>
            </a:endParaRPr>
          </a:p>
          <a:p>
            <a:pPr algn="l"/>
            <a:endParaRPr lang="zh-CN" altLang="en-US" sz="2000" b="1" kern="100" dirty="0">
              <a:solidFill>
                <a:srgbClr val="00706B"/>
              </a:solidFill>
              <a:latin typeface="微软雅黑" panose="020B0503020204020204" pitchFamily="34" charset="-122"/>
              <a:ea typeface="微软雅黑" panose="020B0503020204020204" pitchFamily="34" charset="-122"/>
            </a:endParaRPr>
          </a:p>
          <a:p>
            <a:pPr algn="l"/>
            <a:endParaRPr lang="zh-CN" altLang="en-US" sz="2000" b="1" kern="100" dirty="0">
              <a:solidFill>
                <a:srgbClr val="00706B"/>
              </a:solidFill>
              <a:latin typeface="微软雅黑" panose="020B0503020204020204" pitchFamily="34" charset="-122"/>
              <a:ea typeface="微软雅黑" panose="020B0503020204020204" pitchFamily="34" charset="-122"/>
            </a:endParaRPr>
          </a:p>
          <a:p>
            <a:pPr algn="l"/>
            <a:endParaRPr lang="zh-CN" altLang="en-US" sz="2000" b="1" kern="100" dirty="0">
              <a:solidFill>
                <a:srgbClr val="00706B"/>
              </a:solidFill>
              <a:latin typeface="微软雅黑" panose="020B0503020204020204" pitchFamily="34" charset="-122"/>
              <a:ea typeface="微软雅黑" panose="020B0503020204020204" pitchFamily="34" charset="-122"/>
            </a:endParaRPr>
          </a:p>
          <a:p>
            <a:pPr algn="l">
              <a:buClrTx/>
              <a:buSzTx/>
              <a:buFontTx/>
            </a:pPr>
            <a:endParaRPr lang="zh-CN" altLang="en-US">
              <a:solidFill>
                <a:srgbClr val="FF0000"/>
              </a:solidFill>
            </a:endParaRPr>
          </a:p>
        </p:txBody>
      </p:sp>
      <p:sp>
        <p:nvSpPr>
          <p:cNvPr id="19" name="矩形 18"/>
          <p:cNvSpPr/>
          <p:nvPr/>
        </p:nvSpPr>
        <p:spPr>
          <a:xfrm>
            <a:off x="1094264" y="472770"/>
            <a:ext cx="2672080" cy="521970"/>
          </a:xfrm>
          <a:prstGeom prst="rect">
            <a:avLst/>
          </a:prstGeom>
        </p:spPr>
        <p:txBody>
          <a:bodyPr wrap="none">
            <a:spAutoFit/>
          </a:bodyPr>
          <a:lstStyle/>
          <a:p>
            <a:pPr algn="l" defTabSz="914400">
              <a:defRPr/>
            </a:pPr>
            <a:r>
              <a:rPr lang="zh-CN" altLang="en-US" sz="2800" b="1" dirty="0">
                <a:solidFill>
                  <a:srgbClr val="00706B"/>
                </a:solidFill>
                <a:latin typeface="微软雅黑" panose="020B0503020204020204" pitchFamily="34" charset="-122"/>
                <a:ea typeface="微软雅黑" panose="020B0503020204020204" pitchFamily="34" charset="-122"/>
              </a:rPr>
              <a:t>标准库内容介绍</a:t>
            </a:r>
            <a:endParaRPr lang="zh-CN" altLang="en-US" sz="2800" b="1" dirty="0">
              <a:solidFill>
                <a:srgbClr val="00706B"/>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98425" y="504825"/>
            <a:ext cx="792480" cy="521970"/>
          </a:xfrm>
          <a:prstGeom prst="rect">
            <a:avLst/>
          </a:prstGeom>
          <a:noFill/>
        </p:spPr>
        <p:txBody>
          <a:bodyPr wrap="square" rtlCol="0" anchor="t">
            <a:spAutoFit/>
          </a:bodyPr>
          <a:p>
            <a:r>
              <a:rPr lang="en-US" altLang="zh-CN" sz="2800" b="1" dirty="0">
                <a:solidFill>
                  <a:schemeClr val="bg1"/>
                </a:solidFill>
                <a:latin typeface="微软雅黑" panose="020B0503020204020204" pitchFamily="34" charset="-122"/>
                <a:ea typeface="微软雅黑" panose="020B0503020204020204" pitchFamily="34" charset="-122"/>
                <a:sym typeface="+mn-ea"/>
              </a:rPr>
              <a:t>1.2</a:t>
            </a:r>
            <a:endParaRPr lang="en-US" altLang="zh-CN" sz="2800" b="1" dirty="0">
              <a:solidFill>
                <a:schemeClr val="bg1"/>
              </a:solidFill>
              <a:latin typeface="微软雅黑" panose="020B0503020204020204" pitchFamily="34" charset="-122"/>
              <a:ea typeface="微软雅黑" panose="020B0503020204020204" pitchFamily="34" charset="-122"/>
              <a:sym typeface="+mn-ea"/>
            </a:endParaRPr>
          </a:p>
        </p:txBody>
      </p:sp>
      <p:pic>
        <p:nvPicPr>
          <p:cNvPr id="3" name="图片 2"/>
          <p:cNvPicPr>
            <a:picLocks noChangeAspect="1"/>
          </p:cNvPicPr>
          <p:nvPr/>
        </p:nvPicPr>
        <p:blipFill>
          <a:blip r:embed="rId1"/>
          <a:stretch>
            <a:fillRect/>
          </a:stretch>
        </p:blipFill>
        <p:spPr>
          <a:xfrm>
            <a:off x="98425" y="1124585"/>
            <a:ext cx="5650230" cy="5648960"/>
          </a:xfrm>
          <a:prstGeom prst="rect">
            <a:avLst/>
          </a:prstGeom>
        </p:spPr>
      </p:pic>
      <p:cxnSp>
        <p:nvCxnSpPr>
          <p:cNvPr id="9" name="肘形连接符 8"/>
          <p:cNvCxnSpPr/>
          <p:nvPr/>
        </p:nvCxnSpPr>
        <p:spPr>
          <a:xfrm>
            <a:off x="5415915" y="1565910"/>
            <a:ext cx="967740" cy="206375"/>
          </a:xfrm>
          <a:prstGeom prst="bentConnector3">
            <a:avLst>
              <a:gd name="adj1" fmla="val 50066"/>
            </a:avLst>
          </a:prstGeom>
          <a:ln w="28575">
            <a:tailEnd type="arrow"/>
          </a:ln>
        </p:spPr>
        <p:style>
          <a:lnRef idx="1">
            <a:schemeClr val="accent1"/>
          </a:lnRef>
          <a:fillRef idx="0">
            <a:schemeClr val="accent1"/>
          </a:fillRef>
          <a:effectRef idx="0">
            <a:schemeClr val="accent1"/>
          </a:effectRef>
          <a:fontRef idx="minor">
            <a:schemeClr val="tx1"/>
          </a:fontRef>
        </p:style>
      </p:cxnSp>
      <p:cxnSp>
        <p:nvCxnSpPr>
          <p:cNvPr id="13" name="肘形连接符 12"/>
          <p:cNvCxnSpPr/>
          <p:nvPr/>
        </p:nvCxnSpPr>
        <p:spPr>
          <a:xfrm>
            <a:off x="3935730" y="2132965"/>
            <a:ext cx="2448560" cy="215900"/>
          </a:xfrm>
          <a:prstGeom prst="bentConnector3">
            <a:avLst>
              <a:gd name="adj1" fmla="val 50026"/>
            </a:avLst>
          </a:prstGeom>
          <a:ln w="28575">
            <a:solidFill>
              <a:schemeClr val="accent1"/>
            </a:solidFill>
            <a:tailEnd type="arrow"/>
          </a:ln>
        </p:spPr>
        <p:style>
          <a:lnRef idx="1">
            <a:schemeClr val="accent1"/>
          </a:lnRef>
          <a:fillRef idx="0">
            <a:schemeClr val="accent1"/>
          </a:fillRef>
          <a:effectRef idx="0">
            <a:schemeClr val="accent1"/>
          </a:effectRef>
          <a:fontRef idx="minor">
            <a:schemeClr val="tx1"/>
          </a:fontRef>
        </p:style>
      </p:cxnSp>
      <p:cxnSp>
        <p:nvCxnSpPr>
          <p:cNvPr id="14" name="肘形连接符 13"/>
          <p:cNvCxnSpPr/>
          <p:nvPr/>
        </p:nvCxnSpPr>
        <p:spPr>
          <a:xfrm flipV="1">
            <a:off x="982980" y="2924810"/>
            <a:ext cx="5400675" cy="1583690"/>
          </a:xfrm>
          <a:prstGeom prst="bentConnector3">
            <a:avLst>
              <a:gd name="adj1" fmla="val 50006"/>
            </a:avLst>
          </a:prstGeom>
          <a:ln w="28575">
            <a:solidFill>
              <a:schemeClr val="accent1"/>
            </a:solidFill>
            <a:tailEnd type="arrow"/>
          </a:ln>
        </p:spPr>
        <p:style>
          <a:lnRef idx="1">
            <a:schemeClr val="accent1"/>
          </a:lnRef>
          <a:fillRef idx="0">
            <a:schemeClr val="accent1"/>
          </a:fillRef>
          <a:effectRef idx="0">
            <a:schemeClr val="accent1"/>
          </a:effectRef>
          <a:fontRef idx="minor">
            <a:schemeClr val="tx1"/>
          </a:fontRef>
        </p:style>
      </p:cxnSp>
      <p:cxnSp>
        <p:nvCxnSpPr>
          <p:cNvPr id="15" name="肘形连接符 14"/>
          <p:cNvCxnSpPr/>
          <p:nvPr/>
        </p:nvCxnSpPr>
        <p:spPr>
          <a:xfrm flipV="1">
            <a:off x="767080" y="4796790"/>
            <a:ext cx="5617210" cy="1295400"/>
          </a:xfrm>
          <a:prstGeom prst="bentConnector3">
            <a:avLst>
              <a:gd name="adj1" fmla="val 50011"/>
            </a:avLst>
          </a:prstGeom>
          <a:ln w="28575">
            <a:solidFill>
              <a:schemeClr val="accent1"/>
            </a:solidFill>
            <a:tailEnd type="arrow"/>
          </a:ln>
        </p:spPr>
        <p:style>
          <a:lnRef idx="1">
            <a:schemeClr val="accent1"/>
          </a:lnRef>
          <a:fillRef idx="0">
            <a:schemeClr val="accent1"/>
          </a:fillRef>
          <a:effectRef idx="0">
            <a:schemeClr val="accent1"/>
          </a:effectRef>
          <a:fontRef idx="minor">
            <a:schemeClr val="tx1"/>
          </a:fontRef>
        </p:style>
      </p:cxnSp>
      <p:sp>
        <p:nvSpPr>
          <p:cNvPr id="4" name="文本框 3"/>
          <p:cNvSpPr txBox="1"/>
          <p:nvPr/>
        </p:nvSpPr>
        <p:spPr>
          <a:xfrm>
            <a:off x="6528435" y="2708910"/>
            <a:ext cx="5374640" cy="1198880"/>
          </a:xfrm>
          <a:prstGeom prst="rect">
            <a:avLst/>
          </a:prstGeom>
          <a:noFill/>
        </p:spPr>
        <p:txBody>
          <a:bodyPr wrap="square" rtlCol="0">
            <a:spAutoFit/>
          </a:bodyPr>
          <a:p>
            <a:pPr algn="l"/>
            <a:r>
              <a:rPr lang="zh-CN" altLang="en-US" b="1" kern="100" dirty="0">
                <a:solidFill>
                  <a:srgbClr val="00706B"/>
                </a:solidFill>
                <a:latin typeface="微软雅黑" panose="020B0503020204020204" pitchFamily="34" charset="-122"/>
                <a:ea typeface="微软雅黑" panose="020B0503020204020204" pitchFamily="34" charset="-122"/>
                <a:sym typeface="+mn-ea"/>
              </a:rPr>
              <a:t>链接：</a:t>
            </a:r>
            <a:r>
              <a:rPr lang="zh-CN" altLang="en-US">
                <a:solidFill>
                  <a:srgbClr val="FF0000"/>
                </a:solidFill>
                <a:sym typeface="+mn-ea"/>
              </a:rPr>
              <a:t>标准商品必须提供相同商品的正确的外部比价链接及计价单位转换值。所有品类，按照社会销售情况的不同，共分为 A、B、C、D、E五类，分别设定了相应的外部比价链接审核规则。详见</a:t>
            </a:r>
            <a:r>
              <a:rPr lang="zh-CN" altLang="en-US">
                <a:solidFill>
                  <a:srgbClr val="FF0000"/>
                </a:solidFill>
                <a:sym typeface="+mn-ea"/>
              </a:rPr>
              <a:t>指南。</a:t>
            </a:r>
            <a:endParaRPr lang="zh-CN" altLang="en-US">
              <a:solidFill>
                <a:srgbClr val="FF0000"/>
              </a:solidFill>
              <a:sym typeface="+mn-ea"/>
            </a:endParaRPr>
          </a:p>
        </p:txBody>
      </p:sp>
      <p:sp>
        <p:nvSpPr>
          <p:cNvPr id="5" name="文本框 4"/>
          <p:cNvSpPr txBox="1"/>
          <p:nvPr/>
        </p:nvSpPr>
        <p:spPr>
          <a:xfrm>
            <a:off x="6528435" y="1605915"/>
            <a:ext cx="5135880" cy="368300"/>
          </a:xfrm>
          <a:prstGeom prst="rect">
            <a:avLst/>
          </a:prstGeom>
          <a:noFill/>
        </p:spPr>
        <p:txBody>
          <a:bodyPr wrap="square" rtlCol="0">
            <a:spAutoFit/>
          </a:bodyPr>
          <a:p>
            <a:r>
              <a:rPr lang="zh-CN" altLang="en-US" b="1" kern="100" dirty="0">
                <a:solidFill>
                  <a:srgbClr val="00706B"/>
                </a:solidFill>
                <a:latin typeface="微软雅黑" panose="020B0503020204020204" pitchFamily="34" charset="-122"/>
                <a:ea typeface="微软雅黑" panose="020B0503020204020204" pitchFamily="34" charset="-122"/>
                <a:sym typeface="+mn-ea"/>
              </a:rPr>
              <a:t>名称：</a:t>
            </a:r>
            <a:r>
              <a:rPr lang="zh-CN" altLang="en-US">
                <a:solidFill>
                  <a:srgbClr val="FF0000"/>
                </a:solidFill>
                <a:sym typeface="+mn-ea"/>
              </a:rPr>
              <a:t>品牌</a:t>
            </a:r>
            <a:r>
              <a:rPr lang="en-US" altLang="zh-CN">
                <a:solidFill>
                  <a:srgbClr val="FF0000"/>
                </a:solidFill>
                <a:sym typeface="+mn-ea"/>
              </a:rPr>
              <a:t>+</a:t>
            </a:r>
            <a:r>
              <a:rPr lang="zh-CN" altLang="en-US">
                <a:solidFill>
                  <a:srgbClr val="FF0000"/>
                </a:solidFill>
                <a:sym typeface="+mn-ea"/>
              </a:rPr>
              <a:t>型号规格</a:t>
            </a:r>
            <a:r>
              <a:rPr lang="en-US" altLang="zh-CN">
                <a:solidFill>
                  <a:srgbClr val="FF0000"/>
                </a:solidFill>
                <a:sym typeface="+mn-ea"/>
              </a:rPr>
              <a:t>+</a:t>
            </a:r>
            <a:r>
              <a:rPr lang="zh-CN" altLang="en-US">
                <a:solidFill>
                  <a:srgbClr val="FF0000"/>
                </a:solidFill>
                <a:sym typeface="+mn-ea"/>
              </a:rPr>
              <a:t>通用名称</a:t>
            </a:r>
            <a:r>
              <a:rPr lang="en-US" altLang="zh-CN">
                <a:solidFill>
                  <a:srgbClr val="FF0000"/>
                </a:solidFill>
                <a:sym typeface="+mn-ea"/>
              </a:rPr>
              <a:t>+</a:t>
            </a:r>
            <a:r>
              <a:rPr lang="zh-CN" altLang="en-US">
                <a:solidFill>
                  <a:srgbClr val="FF0000"/>
                </a:solidFill>
                <a:sym typeface="+mn-ea"/>
              </a:rPr>
              <a:t>计价单位</a:t>
            </a:r>
            <a:r>
              <a:rPr lang="en-US" altLang="zh-CN">
                <a:solidFill>
                  <a:srgbClr val="FF0000"/>
                </a:solidFill>
                <a:sym typeface="+mn-ea"/>
              </a:rPr>
              <a:t>+</a:t>
            </a:r>
            <a:r>
              <a:rPr lang="zh-CN" altLang="en-US">
                <a:solidFill>
                  <a:srgbClr val="FF0000"/>
                </a:solidFill>
                <a:sym typeface="+mn-ea"/>
              </a:rPr>
              <a:t>颜色。</a:t>
            </a:r>
            <a:endParaRPr lang="zh-CN" altLang="en-US"/>
          </a:p>
        </p:txBody>
      </p:sp>
      <p:sp>
        <p:nvSpPr>
          <p:cNvPr id="6" name="文本框 5"/>
          <p:cNvSpPr txBox="1"/>
          <p:nvPr/>
        </p:nvSpPr>
        <p:spPr>
          <a:xfrm>
            <a:off x="6528435" y="2157095"/>
            <a:ext cx="4391025" cy="368300"/>
          </a:xfrm>
          <a:prstGeom prst="rect">
            <a:avLst/>
          </a:prstGeom>
          <a:noFill/>
        </p:spPr>
        <p:txBody>
          <a:bodyPr wrap="square" rtlCol="0">
            <a:spAutoFit/>
          </a:bodyPr>
          <a:p>
            <a:pPr algn="l"/>
            <a:r>
              <a:rPr lang="zh-CN" altLang="en-US" b="1" kern="100" dirty="0">
                <a:solidFill>
                  <a:srgbClr val="00706B"/>
                </a:solidFill>
                <a:latin typeface="微软雅黑" panose="020B0503020204020204" pitchFamily="34" charset="-122"/>
                <a:ea typeface="微软雅黑" panose="020B0503020204020204" pitchFamily="34" charset="-122"/>
                <a:sym typeface="+mn-ea"/>
              </a:rPr>
              <a:t>品类：</a:t>
            </a:r>
            <a:r>
              <a:rPr lang="zh-CN" altLang="en-US">
                <a:solidFill>
                  <a:srgbClr val="FF0000"/>
                </a:solidFill>
                <a:sym typeface="+mn-ea"/>
              </a:rPr>
              <a:t>应选择系统中已有的品类、物料。</a:t>
            </a:r>
            <a:endParaRPr lang="zh-CN" altLang="en-US"/>
          </a:p>
        </p:txBody>
      </p:sp>
      <p:sp>
        <p:nvSpPr>
          <p:cNvPr id="7" name="文本框 6"/>
          <p:cNvSpPr txBox="1"/>
          <p:nvPr/>
        </p:nvSpPr>
        <p:spPr>
          <a:xfrm>
            <a:off x="6528435" y="4427220"/>
            <a:ext cx="5259705" cy="1198880"/>
          </a:xfrm>
          <a:prstGeom prst="rect">
            <a:avLst/>
          </a:prstGeom>
          <a:noFill/>
        </p:spPr>
        <p:txBody>
          <a:bodyPr wrap="square" rtlCol="0" anchor="t">
            <a:spAutoFit/>
          </a:bodyPr>
          <a:p>
            <a:pPr algn="l"/>
            <a:r>
              <a:rPr lang="zh-CN" altLang="en-US" b="1" kern="100" dirty="0">
                <a:solidFill>
                  <a:srgbClr val="00706B"/>
                </a:solidFill>
                <a:latin typeface="微软雅黑" panose="020B0503020204020204" pitchFamily="34" charset="-122"/>
                <a:ea typeface="微软雅黑" panose="020B0503020204020204" pitchFamily="34" charset="-122"/>
                <a:sym typeface="+mn-ea"/>
              </a:rPr>
              <a:t>条形码：</a:t>
            </a:r>
            <a:r>
              <a:rPr lang="zh-CN" altLang="en-US">
                <a:solidFill>
                  <a:srgbClr val="FF0000"/>
                </a:solidFill>
                <a:sym typeface="+mn-ea"/>
              </a:rPr>
              <a:t>同一型号商品在专区拥有唯一标准商品编码(包括UPC条码、BAN条码、ISSN条码等)，条形码查证状态以标准商品审核时在中国物品编码中心查询的状态</a:t>
            </a:r>
            <a:r>
              <a:rPr lang="zh-CN" altLang="en-US">
                <a:solidFill>
                  <a:srgbClr val="FF0000"/>
                </a:solidFill>
                <a:sym typeface="+mn-ea"/>
              </a:rPr>
              <a:t>为准。</a:t>
            </a:r>
            <a:endParaRPr lang="zh-CN" altLang="en-US">
              <a:solidFill>
                <a:srgbClr val="FF0000"/>
              </a:solidFill>
              <a:sym typeface="+mn-ea"/>
            </a:endParaRPr>
          </a:p>
        </p:txBody>
      </p:sp>
      <p:sp>
        <p:nvSpPr>
          <p:cNvPr id="8" name="文本框 7"/>
          <p:cNvSpPr txBox="1"/>
          <p:nvPr/>
        </p:nvSpPr>
        <p:spPr>
          <a:xfrm>
            <a:off x="6528435" y="5757545"/>
            <a:ext cx="5338445" cy="645160"/>
          </a:xfrm>
          <a:prstGeom prst="rect">
            <a:avLst/>
          </a:prstGeom>
          <a:noFill/>
        </p:spPr>
        <p:txBody>
          <a:bodyPr wrap="square" rtlCol="0" anchor="t">
            <a:spAutoFit/>
          </a:bodyPr>
          <a:p>
            <a:pPr algn="l">
              <a:buClrTx/>
              <a:buSzTx/>
              <a:buFontTx/>
            </a:pPr>
            <a:r>
              <a:rPr lang="zh-CN" altLang="en-US" b="1" kern="100" dirty="0">
                <a:solidFill>
                  <a:srgbClr val="00706B"/>
                </a:solidFill>
                <a:latin typeface="微软雅黑" panose="020B0503020204020204" pitchFamily="34" charset="-122"/>
                <a:ea typeface="微软雅黑" panose="020B0503020204020204" pitchFamily="34" charset="-122"/>
                <a:sym typeface="+mn-ea"/>
              </a:rPr>
              <a:t>详情图：</a:t>
            </a:r>
            <a:r>
              <a:rPr lang="zh-CN" altLang="en-US">
                <a:solidFill>
                  <a:srgbClr val="FF0000"/>
                </a:solidFill>
                <a:sym typeface="+mn-ea"/>
              </a:rPr>
              <a:t>依据</a:t>
            </a:r>
            <a:r>
              <a:rPr lang="en-US" altLang="zh-CN">
                <a:solidFill>
                  <a:srgbClr val="FF0000"/>
                </a:solidFill>
                <a:sym typeface="+mn-ea"/>
              </a:rPr>
              <a:t>“</a:t>
            </a:r>
            <a:r>
              <a:rPr lang="zh-CN" altLang="en-US">
                <a:solidFill>
                  <a:srgbClr val="FF0000"/>
                </a:solidFill>
                <a:sym typeface="+mn-ea"/>
              </a:rPr>
              <a:t>标准库详情页参数信息必填要求</a:t>
            </a:r>
            <a:r>
              <a:rPr lang="en-US" altLang="zh-CN">
                <a:solidFill>
                  <a:srgbClr val="FF0000"/>
                </a:solidFill>
                <a:sym typeface="+mn-ea"/>
              </a:rPr>
              <a:t>”</a:t>
            </a:r>
            <a:r>
              <a:rPr lang="zh-CN" altLang="en-US">
                <a:solidFill>
                  <a:srgbClr val="FF0000"/>
                </a:solidFill>
                <a:sym typeface="+mn-ea"/>
              </a:rPr>
              <a:t>，按照带*必填信息提供。</a:t>
            </a:r>
            <a:endParaRPr lang="zh-CN" altLang="en-US">
              <a:solidFill>
                <a:srgbClr val="FF0000"/>
              </a:solidFill>
              <a:sym typeface="+mn-ea"/>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094264" y="472770"/>
            <a:ext cx="2672080" cy="521970"/>
          </a:xfrm>
          <a:prstGeom prst="rect">
            <a:avLst/>
          </a:prstGeom>
        </p:spPr>
        <p:txBody>
          <a:bodyPr wrap="none">
            <a:spAutoFit/>
          </a:bodyPr>
          <a:lstStyle/>
          <a:p>
            <a:pPr algn="l" defTabSz="914400">
              <a:defRPr/>
            </a:pPr>
            <a:r>
              <a:rPr lang="zh-CN" altLang="en-US" sz="2800" b="1" dirty="0">
                <a:solidFill>
                  <a:srgbClr val="00706B"/>
                </a:solidFill>
                <a:latin typeface="微软雅黑" panose="020B0503020204020204" pitchFamily="34" charset="-122"/>
                <a:ea typeface="微软雅黑" panose="020B0503020204020204" pitchFamily="34" charset="-122"/>
              </a:rPr>
              <a:t>标准库内容介绍</a:t>
            </a:r>
            <a:endParaRPr lang="zh-CN" altLang="en-US" sz="2800" b="1" dirty="0">
              <a:solidFill>
                <a:srgbClr val="00706B"/>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98425" y="504825"/>
            <a:ext cx="792480" cy="521970"/>
          </a:xfrm>
          <a:prstGeom prst="rect">
            <a:avLst/>
          </a:prstGeom>
          <a:noFill/>
        </p:spPr>
        <p:txBody>
          <a:bodyPr wrap="square" rtlCol="0" anchor="t">
            <a:spAutoFit/>
          </a:bodyPr>
          <a:p>
            <a:r>
              <a:rPr lang="en-US" altLang="zh-CN" sz="2800" b="1" dirty="0">
                <a:solidFill>
                  <a:schemeClr val="bg1"/>
                </a:solidFill>
                <a:latin typeface="微软雅黑" panose="020B0503020204020204" pitchFamily="34" charset="-122"/>
                <a:ea typeface="微软雅黑" panose="020B0503020204020204" pitchFamily="34" charset="-122"/>
                <a:sym typeface="+mn-ea"/>
              </a:rPr>
              <a:t>1.2</a:t>
            </a:r>
            <a:endParaRPr lang="en-US" altLang="zh-CN" sz="2800" b="1" dirty="0">
              <a:solidFill>
                <a:schemeClr val="bg1"/>
              </a:solidFill>
              <a:latin typeface="微软雅黑" panose="020B0503020204020204" pitchFamily="34" charset="-122"/>
              <a:ea typeface="微软雅黑" panose="020B0503020204020204" pitchFamily="34" charset="-122"/>
              <a:sym typeface="+mn-ea"/>
            </a:endParaRPr>
          </a:p>
        </p:txBody>
      </p:sp>
      <p:pic>
        <p:nvPicPr>
          <p:cNvPr id="9" name="图片 8"/>
          <p:cNvPicPr>
            <a:picLocks noChangeAspect="1"/>
          </p:cNvPicPr>
          <p:nvPr/>
        </p:nvPicPr>
        <p:blipFill>
          <a:blip r:embed="rId1"/>
          <a:stretch>
            <a:fillRect/>
          </a:stretch>
        </p:blipFill>
        <p:spPr>
          <a:xfrm>
            <a:off x="1559560" y="1160780"/>
            <a:ext cx="2000250" cy="5574030"/>
          </a:xfrm>
          <a:prstGeom prst="rect">
            <a:avLst/>
          </a:prstGeom>
        </p:spPr>
      </p:pic>
      <p:cxnSp>
        <p:nvCxnSpPr>
          <p:cNvPr id="15" name="肘形连接符 14"/>
          <p:cNvCxnSpPr>
            <a:stCxn id="9" idx="3"/>
          </p:cNvCxnSpPr>
          <p:nvPr/>
        </p:nvCxnSpPr>
        <p:spPr>
          <a:xfrm>
            <a:off x="3559810" y="3947795"/>
            <a:ext cx="2896235" cy="2289175"/>
          </a:xfrm>
          <a:prstGeom prst="bentConnector3">
            <a:avLst>
              <a:gd name="adj1" fmla="val 50011"/>
            </a:avLst>
          </a:prstGeom>
          <a:ln w="28575">
            <a:solidFill>
              <a:schemeClr val="accent1"/>
            </a:solidFill>
            <a:tailEnd type="arrow"/>
          </a:ln>
        </p:spPr>
        <p:style>
          <a:lnRef idx="1">
            <a:schemeClr val="accent1"/>
          </a:lnRef>
          <a:fillRef idx="0">
            <a:schemeClr val="accent1"/>
          </a:fillRef>
          <a:effectRef idx="0">
            <a:schemeClr val="accent1"/>
          </a:effectRef>
          <a:fontRef idx="minor">
            <a:schemeClr val="tx1"/>
          </a:fontRef>
        </p:style>
      </p:cxnSp>
      <p:sp>
        <p:nvSpPr>
          <p:cNvPr id="3" name="同侧圆角矩形 42"/>
          <p:cNvSpPr/>
          <p:nvPr/>
        </p:nvSpPr>
        <p:spPr>
          <a:xfrm rot="10800000" flipH="1" flipV="1">
            <a:off x="5843905" y="1123950"/>
            <a:ext cx="6186170" cy="5610860"/>
          </a:xfrm>
          <a:prstGeom prst="round2SameRect">
            <a:avLst>
              <a:gd name="adj1" fmla="val 8019"/>
              <a:gd name="adj2" fmla="val 0"/>
            </a:avLst>
          </a:prstGeom>
          <a:gradFill>
            <a:gsLst>
              <a:gs pos="0">
                <a:srgbClr val="48C0DE">
                  <a:alpha val="10000"/>
                  <a:lumMod val="97000"/>
                </a:srgbClr>
              </a:gs>
              <a:gs pos="100000">
                <a:srgbClr val="009488">
                  <a:alpha val="0"/>
                </a:srgbClr>
              </a:gs>
            </a:gsLst>
            <a:lin ang="5400000" scaled="0"/>
          </a:gradFill>
          <a:ln w="12700">
            <a:solidFill>
              <a:schemeClr val="accent1">
                <a:alpha val="4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400" b="1">
                <a:solidFill>
                  <a:srgbClr val="FF0000"/>
                </a:solidFill>
              </a:rPr>
              <a:t>标准库分为</a:t>
            </a:r>
            <a:endParaRPr lang="zh-CN" altLang="en-US" sz="2400" b="1">
              <a:solidFill>
                <a:srgbClr val="FF0000"/>
              </a:solidFill>
            </a:endParaRPr>
          </a:p>
          <a:p>
            <a:pPr algn="ctr"/>
            <a:endParaRPr lang="zh-CN" altLang="en-US" sz="2400" b="1">
              <a:solidFill>
                <a:srgbClr val="FF0000"/>
              </a:solidFill>
            </a:endParaRPr>
          </a:p>
          <a:p>
            <a:pPr algn="ctr"/>
            <a:endParaRPr lang="zh-CN" altLang="en-US" sz="2400" b="1">
              <a:solidFill>
                <a:srgbClr val="FF0000"/>
              </a:solidFill>
            </a:endParaRPr>
          </a:p>
          <a:p>
            <a:pPr algn="ctr"/>
            <a:endParaRPr lang="zh-CN" altLang="en-US" sz="2400" b="1">
              <a:solidFill>
                <a:srgbClr val="FF0000"/>
              </a:solidFill>
            </a:endParaRPr>
          </a:p>
          <a:p>
            <a:pPr algn="ctr"/>
            <a:endParaRPr lang="zh-CN" altLang="en-US" sz="2400" b="1">
              <a:solidFill>
                <a:srgbClr val="FF0000"/>
              </a:solidFill>
            </a:endParaRPr>
          </a:p>
          <a:p>
            <a:pPr algn="ctr"/>
            <a:endParaRPr lang="zh-CN" altLang="en-US" sz="2400" b="1">
              <a:solidFill>
                <a:srgbClr val="FF0000"/>
              </a:solidFill>
            </a:endParaRPr>
          </a:p>
          <a:p>
            <a:pPr algn="ctr"/>
            <a:endParaRPr lang="zh-CN" altLang="en-US" sz="2400" b="1">
              <a:solidFill>
                <a:srgbClr val="FF0000"/>
              </a:solidFill>
            </a:endParaRPr>
          </a:p>
          <a:p>
            <a:pPr algn="ctr"/>
            <a:endParaRPr lang="zh-CN" altLang="en-US" sz="2400" b="1">
              <a:solidFill>
                <a:srgbClr val="FF0000"/>
              </a:solidFill>
            </a:endParaRPr>
          </a:p>
          <a:p>
            <a:pPr algn="l"/>
            <a:endParaRPr lang="zh-CN" altLang="en-US" sz="2000" b="1" kern="100" dirty="0">
              <a:solidFill>
                <a:srgbClr val="00706B"/>
              </a:solidFill>
              <a:latin typeface="微软雅黑" panose="020B0503020204020204" pitchFamily="34" charset="-122"/>
              <a:ea typeface="微软雅黑" panose="020B0503020204020204" pitchFamily="34" charset="-122"/>
            </a:endParaRPr>
          </a:p>
          <a:p>
            <a:pPr algn="l"/>
            <a:endParaRPr lang="zh-CN" altLang="en-US" sz="2000" b="1" kern="100" dirty="0">
              <a:solidFill>
                <a:srgbClr val="00706B"/>
              </a:solidFill>
              <a:latin typeface="微软雅黑" panose="020B0503020204020204" pitchFamily="34" charset="-122"/>
              <a:ea typeface="微软雅黑" panose="020B0503020204020204" pitchFamily="34" charset="-122"/>
            </a:endParaRPr>
          </a:p>
          <a:p>
            <a:pPr algn="l"/>
            <a:endParaRPr lang="zh-CN" altLang="en-US" sz="2000" b="1" kern="100" dirty="0">
              <a:solidFill>
                <a:srgbClr val="00706B"/>
              </a:solidFill>
              <a:latin typeface="微软雅黑" panose="020B0503020204020204" pitchFamily="34" charset="-122"/>
              <a:ea typeface="微软雅黑" panose="020B0503020204020204" pitchFamily="34" charset="-122"/>
            </a:endParaRPr>
          </a:p>
          <a:p>
            <a:pPr algn="l"/>
            <a:endParaRPr lang="zh-CN" altLang="en-US" sz="2000" b="1" kern="100" dirty="0">
              <a:solidFill>
                <a:srgbClr val="00706B"/>
              </a:solidFill>
              <a:latin typeface="微软雅黑" panose="020B0503020204020204" pitchFamily="34" charset="-122"/>
              <a:ea typeface="微软雅黑" panose="020B0503020204020204" pitchFamily="34" charset="-122"/>
            </a:endParaRPr>
          </a:p>
          <a:p>
            <a:pPr algn="l"/>
            <a:endParaRPr lang="zh-CN" altLang="en-US" sz="2000" b="1" kern="100" dirty="0">
              <a:solidFill>
                <a:srgbClr val="00706B"/>
              </a:solidFill>
              <a:latin typeface="微软雅黑" panose="020B0503020204020204" pitchFamily="34" charset="-122"/>
              <a:ea typeface="微软雅黑" panose="020B0503020204020204" pitchFamily="34" charset="-122"/>
            </a:endParaRPr>
          </a:p>
          <a:p>
            <a:pPr algn="l"/>
            <a:endParaRPr lang="zh-CN" altLang="en-US" sz="2000" b="1" kern="100" dirty="0">
              <a:solidFill>
                <a:srgbClr val="00706B"/>
              </a:solidFill>
              <a:latin typeface="微软雅黑" panose="020B0503020204020204" pitchFamily="34" charset="-122"/>
              <a:ea typeface="微软雅黑" panose="020B0503020204020204" pitchFamily="34" charset="-122"/>
            </a:endParaRPr>
          </a:p>
          <a:p>
            <a:pPr algn="l"/>
            <a:endParaRPr lang="zh-CN" altLang="en-US" sz="2000" b="1" kern="100" dirty="0">
              <a:solidFill>
                <a:srgbClr val="00706B"/>
              </a:solidFill>
              <a:latin typeface="微软雅黑" panose="020B0503020204020204" pitchFamily="34" charset="-122"/>
              <a:ea typeface="微软雅黑" panose="020B0503020204020204" pitchFamily="34" charset="-122"/>
            </a:endParaRPr>
          </a:p>
          <a:p>
            <a:pPr algn="l"/>
            <a:endParaRPr lang="zh-CN" altLang="en-US" sz="2000" b="1" kern="100" dirty="0">
              <a:solidFill>
                <a:srgbClr val="00706B"/>
              </a:solidFill>
              <a:latin typeface="微软雅黑" panose="020B0503020204020204" pitchFamily="34" charset="-122"/>
              <a:ea typeface="微软雅黑" panose="020B0503020204020204" pitchFamily="34" charset="-122"/>
            </a:endParaRPr>
          </a:p>
          <a:p>
            <a:pPr algn="l">
              <a:buClrTx/>
              <a:buSzTx/>
              <a:buFontTx/>
            </a:pPr>
            <a:endParaRPr lang="zh-CN" altLang="en-US">
              <a:solidFill>
                <a:srgbClr val="FF0000"/>
              </a:solidFill>
            </a:endParaRPr>
          </a:p>
        </p:txBody>
      </p:sp>
      <p:sp>
        <p:nvSpPr>
          <p:cNvPr id="4" name="文本框 3"/>
          <p:cNvSpPr txBox="1"/>
          <p:nvPr/>
        </p:nvSpPr>
        <p:spPr>
          <a:xfrm>
            <a:off x="6528435" y="2708910"/>
            <a:ext cx="5374640" cy="1198880"/>
          </a:xfrm>
          <a:prstGeom prst="rect">
            <a:avLst/>
          </a:prstGeom>
          <a:noFill/>
        </p:spPr>
        <p:txBody>
          <a:bodyPr wrap="square" rtlCol="0">
            <a:spAutoFit/>
          </a:bodyPr>
          <a:p>
            <a:pPr algn="l"/>
            <a:r>
              <a:rPr lang="zh-CN" altLang="en-US" b="1" kern="100" dirty="0">
                <a:solidFill>
                  <a:srgbClr val="00706B"/>
                </a:solidFill>
                <a:latin typeface="微软雅黑" panose="020B0503020204020204" pitchFamily="34" charset="-122"/>
                <a:ea typeface="微软雅黑" panose="020B0503020204020204" pitchFamily="34" charset="-122"/>
                <a:sym typeface="+mn-ea"/>
              </a:rPr>
              <a:t>链接：</a:t>
            </a:r>
            <a:r>
              <a:rPr lang="zh-CN" altLang="en-US">
                <a:solidFill>
                  <a:srgbClr val="FF0000"/>
                </a:solidFill>
                <a:sym typeface="+mn-ea"/>
              </a:rPr>
              <a:t>标准商品必须提供相同商品的正确的外部比价链接及计价单位转换值。所有品类，按照社会销售情况的不同，共分为 A、B、C、D、E五类，分别设定了相应的外部比价链接审核规则。详见</a:t>
            </a:r>
            <a:r>
              <a:rPr lang="zh-CN" altLang="en-US">
                <a:solidFill>
                  <a:srgbClr val="FF0000"/>
                </a:solidFill>
                <a:sym typeface="+mn-ea"/>
              </a:rPr>
              <a:t>指南。</a:t>
            </a:r>
            <a:endParaRPr lang="zh-CN" altLang="en-US">
              <a:solidFill>
                <a:srgbClr val="FF0000"/>
              </a:solidFill>
              <a:sym typeface="+mn-ea"/>
            </a:endParaRPr>
          </a:p>
        </p:txBody>
      </p:sp>
      <p:sp>
        <p:nvSpPr>
          <p:cNvPr id="5" name="文本框 4"/>
          <p:cNvSpPr txBox="1"/>
          <p:nvPr/>
        </p:nvSpPr>
        <p:spPr>
          <a:xfrm>
            <a:off x="6528435" y="1605915"/>
            <a:ext cx="5135880" cy="368300"/>
          </a:xfrm>
          <a:prstGeom prst="rect">
            <a:avLst/>
          </a:prstGeom>
          <a:noFill/>
        </p:spPr>
        <p:txBody>
          <a:bodyPr wrap="square" rtlCol="0">
            <a:spAutoFit/>
          </a:bodyPr>
          <a:p>
            <a:r>
              <a:rPr lang="zh-CN" altLang="en-US" b="1" kern="100" dirty="0">
                <a:solidFill>
                  <a:srgbClr val="00706B"/>
                </a:solidFill>
                <a:latin typeface="微软雅黑" panose="020B0503020204020204" pitchFamily="34" charset="-122"/>
                <a:ea typeface="微软雅黑" panose="020B0503020204020204" pitchFamily="34" charset="-122"/>
                <a:sym typeface="+mn-ea"/>
              </a:rPr>
              <a:t>名称：</a:t>
            </a:r>
            <a:r>
              <a:rPr lang="zh-CN" altLang="en-US">
                <a:solidFill>
                  <a:srgbClr val="FF0000"/>
                </a:solidFill>
                <a:sym typeface="+mn-ea"/>
              </a:rPr>
              <a:t>品牌</a:t>
            </a:r>
            <a:r>
              <a:rPr lang="en-US" altLang="zh-CN">
                <a:solidFill>
                  <a:srgbClr val="FF0000"/>
                </a:solidFill>
                <a:sym typeface="+mn-ea"/>
              </a:rPr>
              <a:t>+</a:t>
            </a:r>
            <a:r>
              <a:rPr lang="zh-CN" altLang="en-US">
                <a:solidFill>
                  <a:srgbClr val="FF0000"/>
                </a:solidFill>
                <a:sym typeface="+mn-ea"/>
              </a:rPr>
              <a:t>型号规格</a:t>
            </a:r>
            <a:r>
              <a:rPr lang="en-US" altLang="zh-CN">
                <a:solidFill>
                  <a:srgbClr val="FF0000"/>
                </a:solidFill>
                <a:sym typeface="+mn-ea"/>
              </a:rPr>
              <a:t>+</a:t>
            </a:r>
            <a:r>
              <a:rPr lang="zh-CN" altLang="en-US">
                <a:solidFill>
                  <a:srgbClr val="FF0000"/>
                </a:solidFill>
                <a:sym typeface="+mn-ea"/>
              </a:rPr>
              <a:t>通用名称</a:t>
            </a:r>
            <a:r>
              <a:rPr lang="en-US" altLang="zh-CN">
                <a:solidFill>
                  <a:srgbClr val="FF0000"/>
                </a:solidFill>
                <a:sym typeface="+mn-ea"/>
              </a:rPr>
              <a:t>+</a:t>
            </a:r>
            <a:r>
              <a:rPr lang="zh-CN" altLang="en-US">
                <a:solidFill>
                  <a:srgbClr val="FF0000"/>
                </a:solidFill>
                <a:sym typeface="+mn-ea"/>
              </a:rPr>
              <a:t>计价单位</a:t>
            </a:r>
            <a:r>
              <a:rPr lang="en-US" altLang="zh-CN">
                <a:solidFill>
                  <a:srgbClr val="FF0000"/>
                </a:solidFill>
                <a:sym typeface="+mn-ea"/>
              </a:rPr>
              <a:t>+</a:t>
            </a:r>
            <a:r>
              <a:rPr lang="zh-CN" altLang="en-US">
                <a:solidFill>
                  <a:srgbClr val="FF0000"/>
                </a:solidFill>
                <a:sym typeface="+mn-ea"/>
              </a:rPr>
              <a:t>颜色。</a:t>
            </a:r>
            <a:endParaRPr lang="zh-CN" altLang="en-US"/>
          </a:p>
        </p:txBody>
      </p:sp>
      <p:sp>
        <p:nvSpPr>
          <p:cNvPr id="6" name="文本框 5"/>
          <p:cNvSpPr txBox="1"/>
          <p:nvPr/>
        </p:nvSpPr>
        <p:spPr>
          <a:xfrm>
            <a:off x="6528435" y="2157095"/>
            <a:ext cx="4391025" cy="368300"/>
          </a:xfrm>
          <a:prstGeom prst="rect">
            <a:avLst/>
          </a:prstGeom>
          <a:noFill/>
        </p:spPr>
        <p:txBody>
          <a:bodyPr wrap="square" rtlCol="0">
            <a:spAutoFit/>
          </a:bodyPr>
          <a:p>
            <a:pPr algn="l"/>
            <a:r>
              <a:rPr lang="zh-CN" altLang="en-US" b="1" kern="100" dirty="0">
                <a:solidFill>
                  <a:srgbClr val="00706B"/>
                </a:solidFill>
                <a:latin typeface="微软雅黑" panose="020B0503020204020204" pitchFamily="34" charset="-122"/>
                <a:ea typeface="微软雅黑" panose="020B0503020204020204" pitchFamily="34" charset="-122"/>
                <a:sym typeface="+mn-ea"/>
              </a:rPr>
              <a:t>品类：</a:t>
            </a:r>
            <a:r>
              <a:rPr lang="zh-CN" altLang="en-US">
                <a:solidFill>
                  <a:srgbClr val="FF0000"/>
                </a:solidFill>
                <a:sym typeface="+mn-ea"/>
              </a:rPr>
              <a:t>应选择系统中已有的品类、物料。</a:t>
            </a:r>
            <a:endParaRPr lang="zh-CN" altLang="en-US"/>
          </a:p>
        </p:txBody>
      </p:sp>
      <p:sp>
        <p:nvSpPr>
          <p:cNvPr id="10" name="文本框 9"/>
          <p:cNvSpPr txBox="1"/>
          <p:nvPr/>
        </p:nvSpPr>
        <p:spPr>
          <a:xfrm>
            <a:off x="6528435" y="4427220"/>
            <a:ext cx="5259705" cy="1198880"/>
          </a:xfrm>
          <a:prstGeom prst="rect">
            <a:avLst/>
          </a:prstGeom>
          <a:noFill/>
        </p:spPr>
        <p:txBody>
          <a:bodyPr wrap="square" rtlCol="0" anchor="t">
            <a:spAutoFit/>
          </a:bodyPr>
          <a:p>
            <a:pPr algn="l"/>
            <a:r>
              <a:rPr lang="zh-CN" altLang="en-US" b="1" kern="100" dirty="0">
                <a:solidFill>
                  <a:srgbClr val="00706B"/>
                </a:solidFill>
                <a:latin typeface="微软雅黑" panose="020B0503020204020204" pitchFamily="34" charset="-122"/>
                <a:ea typeface="微软雅黑" panose="020B0503020204020204" pitchFamily="34" charset="-122"/>
                <a:sym typeface="+mn-ea"/>
              </a:rPr>
              <a:t>条形码：</a:t>
            </a:r>
            <a:r>
              <a:rPr lang="zh-CN" altLang="en-US">
                <a:solidFill>
                  <a:srgbClr val="FF0000"/>
                </a:solidFill>
                <a:sym typeface="+mn-ea"/>
              </a:rPr>
              <a:t>同一型号商品在专区拥有唯一标准商品编码(包括UPC条码、BAN条码、ISSN条码等)，条形码查证状态以标准商品审核时在中国物品编码中心查询的状态为准。</a:t>
            </a:r>
            <a:endParaRPr lang="zh-CN" altLang="en-US">
              <a:solidFill>
                <a:srgbClr val="FF0000"/>
              </a:solidFill>
              <a:sym typeface="+mn-ea"/>
            </a:endParaRPr>
          </a:p>
        </p:txBody>
      </p:sp>
      <p:sp>
        <p:nvSpPr>
          <p:cNvPr id="11" name="文本框 10"/>
          <p:cNvSpPr txBox="1"/>
          <p:nvPr/>
        </p:nvSpPr>
        <p:spPr>
          <a:xfrm>
            <a:off x="6528435" y="5757545"/>
            <a:ext cx="5338445" cy="645160"/>
          </a:xfrm>
          <a:prstGeom prst="rect">
            <a:avLst/>
          </a:prstGeom>
          <a:noFill/>
        </p:spPr>
        <p:txBody>
          <a:bodyPr wrap="square" rtlCol="0" anchor="t">
            <a:spAutoFit/>
          </a:bodyPr>
          <a:p>
            <a:pPr algn="l">
              <a:buClrTx/>
              <a:buSzTx/>
              <a:buFontTx/>
            </a:pPr>
            <a:r>
              <a:rPr lang="zh-CN" altLang="en-US" b="1" kern="100" dirty="0">
                <a:solidFill>
                  <a:srgbClr val="00706B"/>
                </a:solidFill>
                <a:latin typeface="微软雅黑" panose="020B0503020204020204" pitchFamily="34" charset="-122"/>
                <a:ea typeface="微软雅黑" panose="020B0503020204020204" pitchFamily="34" charset="-122"/>
                <a:sym typeface="+mn-ea"/>
              </a:rPr>
              <a:t>详情图：</a:t>
            </a:r>
            <a:r>
              <a:rPr lang="zh-CN" altLang="en-US">
                <a:solidFill>
                  <a:srgbClr val="FF0000"/>
                </a:solidFill>
                <a:sym typeface="+mn-ea"/>
              </a:rPr>
              <a:t>依据</a:t>
            </a:r>
            <a:r>
              <a:rPr lang="en-US" altLang="zh-CN">
                <a:solidFill>
                  <a:srgbClr val="FF0000"/>
                </a:solidFill>
                <a:sym typeface="+mn-ea"/>
              </a:rPr>
              <a:t>“</a:t>
            </a:r>
            <a:r>
              <a:rPr lang="zh-CN" altLang="en-US">
                <a:solidFill>
                  <a:srgbClr val="FF0000"/>
                </a:solidFill>
                <a:sym typeface="+mn-ea"/>
              </a:rPr>
              <a:t>标准库详情页参数信息必填要求</a:t>
            </a:r>
            <a:r>
              <a:rPr lang="en-US" altLang="zh-CN">
                <a:solidFill>
                  <a:srgbClr val="FF0000"/>
                </a:solidFill>
                <a:sym typeface="+mn-ea"/>
              </a:rPr>
              <a:t>”</a:t>
            </a:r>
            <a:r>
              <a:rPr lang="zh-CN" altLang="en-US">
                <a:solidFill>
                  <a:srgbClr val="FF0000"/>
                </a:solidFill>
                <a:sym typeface="+mn-ea"/>
              </a:rPr>
              <a:t>，按照带*必填信息提供。</a:t>
            </a:r>
            <a:endParaRPr lang="zh-CN" altLang="en-US">
              <a:solidFill>
                <a:srgbClr val="FF0000"/>
              </a:solidFill>
              <a:sym typeface="+mn-ea"/>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094264" y="472770"/>
            <a:ext cx="5901055" cy="521970"/>
          </a:xfrm>
          <a:prstGeom prst="rect">
            <a:avLst/>
          </a:prstGeom>
        </p:spPr>
        <p:txBody>
          <a:bodyPr wrap="none">
            <a:spAutoFit/>
          </a:bodyPr>
          <a:lstStyle/>
          <a:p>
            <a:pPr algn="l" defTabSz="914400">
              <a:defRPr/>
            </a:pPr>
            <a:r>
              <a:rPr lang="zh-CN" altLang="en-US" sz="2800" b="1" dirty="0">
                <a:solidFill>
                  <a:srgbClr val="00706B"/>
                </a:solidFill>
                <a:latin typeface="微软雅黑" panose="020B0503020204020204" pitchFamily="34" charset="-122"/>
                <a:ea typeface="微软雅黑" panose="020B0503020204020204" pitchFamily="34" charset="-122"/>
              </a:rPr>
              <a:t>标准库要素信息提交要点</a:t>
            </a:r>
            <a:r>
              <a:rPr lang="en-US" altLang="zh-CN" sz="2800" b="1" dirty="0">
                <a:solidFill>
                  <a:srgbClr val="00706B"/>
                </a:solidFill>
                <a:latin typeface="微软雅黑" panose="020B0503020204020204" pitchFamily="34" charset="-122"/>
                <a:ea typeface="微软雅黑" panose="020B0503020204020204" pitchFamily="34" charset="-122"/>
              </a:rPr>
              <a:t>—</a:t>
            </a:r>
            <a:r>
              <a:rPr lang="zh-CN" sz="2800" b="1" dirty="0">
                <a:solidFill>
                  <a:srgbClr val="00706B"/>
                </a:solidFill>
                <a:latin typeface="微软雅黑" panose="020B0503020204020204" pitchFamily="34" charset="-122"/>
                <a:ea typeface="微软雅黑" panose="020B0503020204020204" pitchFamily="34" charset="-122"/>
              </a:rPr>
              <a:t>品牌管理</a:t>
            </a:r>
            <a:endParaRPr lang="zh-CN" sz="2800" b="1" dirty="0">
              <a:solidFill>
                <a:srgbClr val="00706B"/>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98425" y="504825"/>
            <a:ext cx="792480" cy="521970"/>
          </a:xfrm>
          <a:prstGeom prst="rect">
            <a:avLst/>
          </a:prstGeom>
          <a:noFill/>
        </p:spPr>
        <p:txBody>
          <a:bodyPr wrap="square" rtlCol="0" anchor="t">
            <a:spAutoFit/>
          </a:bodyPr>
          <a:p>
            <a:r>
              <a:rPr lang="en-US" altLang="zh-CN" sz="2800" b="1" dirty="0">
                <a:solidFill>
                  <a:schemeClr val="bg1"/>
                </a:solidFill>
                <a:latin typeface="微软雅黑" panose="020B0503020204020204" pitchFamily="34" charset="-122"/>
                <a:ea typeface="微软雅黑" panose="020B0503020204020204" pitchFamily="34" charset="-122"/>
                <a:sym typeface="+mn-ea"/>
              </a:rPr>
              <a:t>1.3</a:t>
            </a:r>
            <a:endParaRPr lang="en-US" altLang="zh-CN" sz="2800" b="1" dirty="0">
              <a:solidFill>
                <a:schemeClr val="bg1"/>
              </a:solidFill>
              <a:latin typeface="微软雅黑" panose="020B0503020204020204" pitchFamily="34" charset="-122"/>
              <a:ea typeface="微软雅黑" panose="020B0503020204020204" pitchFamily="34" charset="-122"/>
              <a:sym typeface="+mn-ea"/>
            </a:endParaRPr>
          </a:p>
        </p:txBody>
      </p:sp>
      <p:sp>
        <p:nvSpPr>
          <p:cNvPr id="4" name="标题 1"/>
          <p:cNvSpPr>
            <a:spLocks noGrp="1"/>
          </p:cNvSpPr>
          <p:nvPr>
            <p:custDataLst>
              <p:tags r:id="rId1"/>
            </p:custDataLst>
          </p:nvPr>
        </p:nvSpPr>
        <p:spPr>
          <a:xfrm>
            <a:off x="532130" y="3986530"/>
            <a:ext cx="2563495" cy="553720"/>
          </a:xfrm>
          <a:prstGeom prst="rect">
            <a:avLst/>
          </a:prstGeom>
        </p:spPr>
        <p:txBody>
          <a:bodyPr wrap="square" lIns="0" tIns="0" rIns="0" bIns="0" anchor="b" anchorCtr="0">
            <a:spAutoFit/>
          </a:bodyPr>
          <a:lstStyle>
            <a:lvl1pPr>
              <a:defRPr sz="2100" b="0" i="0">
                <a:solidFill>
                  <a:sysClr val="window" lastClr="FFFFFF"/>
                </a:solidFill>
                <a:latin typeface="微软雅黑" panose="020B0503020204020204" pitchFamily="34" charset="-122"/>
                <a:ea typeface="+mn-ea"/>
                <a:cs typeface="微软雅黑" panose="020B0503020204020204" pitchFamily="34" charset="-122"/>
              </a:defRPr>
            </a:lvl1pPr>
          </a:lstStyle>
          <a:p>
            <a:pPr algn="ctr"/>
            <a:r>
              <a:rPr lang="zh-CN" altLang="en-US" sz="3600" b="1">
                <a:solidFill>
                  <a:srgbClr val="02716D"/>
                </a:solidFill>
              </a:rPr>
              <a:t>品牌管理</a:t>
            </a:r>
            <a:endParaRPr lang="zh-CN" altLang="en-US" sz="3600" b="1">
              <a:solidFill>
                <a:srgbClr val="02716D"/>
              </a:solidFill>
            </a:endParaRPr>
          </a:p>
        </p:txBody>
      </p:sp>
      <p:sp>
        <p:nvSpPr>
          <p:cNvPr id="5" name="正文"/>
          <p:cNvSpPr txBox="1"/>
          <p:nvPr>
            <p:custDataLst>
              <p:tags r:id="rId2"/>
            </p:custDataLst>
          </p:nvPr>
        </p:nvSpPr>
        <p:spPr>
          <a:xfrm>
            <a:off x="2946400" y="1418590"/>
            <a:ext cx="8360410" cy="5245100"/>
          </a:xfrm>
          <a:prstGeom prst="rect">
            <a:avLst/>
          </a:prstGeom>
          <a:noFill/>
        </p:spPr>
        <p:txBody>
          <a:bodyPr wrap="square" lIns="90170" tIns="46990" rIns="90170" bIns="46990" rtlCol="0" anchor="ctr" anchorCtr="0">
            <a:noAutofit/>
          </a:bodyPr>
          <a:lstStyle/>
          <a:p>
            <a:pPr indent="0" defTabSz="266700" fontAlgn="auto">
              <a:lnSpc>
                <a:spcPct val="140000"/>
              </a:lnSpc>
              <a:spcBef>
                <a:spcPts val="0"/>
              </a:spcBef>
              <a:spcAft>
                <a:spcPts val="400"/>
              </a:spcAft>
            </a:pPr>
            <a:r>
              <a:rPr lang="zh-CN" altLang="en-US" sz="1600" b="1">
                <a:latin typeface="微软雅黑" panose="020B0503020204020204" pitchFamily="34" charset="-122"/>
                <a:ea typeface="微软雅黑" panose="020B0503020204020204" pitchFamily="34" charset="-122"/>
                <a:sym typeface="宋体" panose="02010600030101010101" pitchFamily="2" charset="-122"/>
              </a:rPr>
              <a:t>专区入驻品牌需按照《国家电网有限公司办公类物资商品上下架工作指南</a:t>
            </a:r>
            <a:r>
              <a:rPr lang="en-US" altLang="zh-CN" sz="1600" b="1">
                <a:latin typeface="微软雅黑" panose="020B0503020204020204" pitchFamily="34" charset="-122"/>
                <a:ea typeface="微软雅黑" panose="020B0503020204020204" pitchFamily="34" charset="-122"/>
                <a:sym typeface="+mn-ea"/>
              </a:rPr>
              <a:t>_SGZN-035</a:t>
            </a:r>
            <a:r>
              <a:rPr lang="zh-CN" altLang="en-US" sz="1600" b="1">
                <a:latin typeface="微软雅黑" panose="020B0503020204020204" pitchFamily="34" charset="-122"/>
                <a:ea typeface="微软雅黑" panose="020B0503020204020204" pitchFamily="34" charset="-122"/>
                <a:sym typeface="宋体" panose="02010600030101010101" pitchFamily="2" charset="-122"/>
              </a:rPr>
              <a:t>》中品牌评价管理细则进行评审，评分达到</a:t>
            </a:r>
            <a:r>
              <a:rPr lang="en-US" altLang="zh-CN" sz="1600" b="1">
                <a:latin typeface="微软雅黑" panose="020B0503020204020204" pitchFamily="34" charset="-122"/>
                <a:ea typeface="微软雅黑" panose="020B0503020204020204" pitchFamily="34" charset="-122"/>
                <a:sym typeface="+mn-ea"/>
              </a:rPr>
              <a:t> 50 </a:t>
            </a:r>
            <a:r>
              <a:rPr lang="zh-CN" altLang="en-US" sz="1600" b="1">
                <a:latin typeface="微软雅黑" panose="020B0503020204020204" pitchFamily="34" charset="-122"/>
                <a:ea typeface="微软雅黑" panose="020B0503020204020204" pitchFamily="34" charset="-122"/>
                <a:sym typeface="宋体" panose="02010600030101010101" pitchFamily="2" charset="-122"/>
              </a:rPr>
              <a:t>分的准予入驻，专区定期组织开展复核，符合要求的品牌及商标，可免核实及评分。</a:t>
            </a:r>
            <a:endParaRPr lang="zh-CN" altLang="en-US" sz="1600" b="1">
              <a:latin typeface="微软雅黑" panose="020B0503020204020204" pitchFamily="34" charset="-122"/>
              <a:ea typeface="微软雅黑" panose="020B0503020204020204" pitchFamily="34" charset="-122"/>
              <a:sym typeface="宋体" panose="02010600030101010101" pitchFamily="2" charset="-122"/>
            </a:endParaRPr>
          </a:p>
          <a:p>
            <a:pPr indent="0" algn="l" defTabSz="266700" fontAlgn="auto">
              <a:lnSpc>
                <a:spcPct val="140000"/>
              </a:lnSpc>
              <a:spcBef>
                <a:spcPts val="0"/>
              </a:spcBef>
              <a:spcAft>
                <a:spcPts val="400"/>
              </a:spcAft>
              <a:buClrTx/>
              <a:buSzTx/>
              <a:buFontTx/>
            </a:pPr>
            <a:r>
              <a:rPr lang="zh-CN" altLang="en-US" sz="1600" b="0">
                <a:solidFill>
                  <a:srgbClr val="02716D"/>
                </a:solidFill>
                <a:latin typeface="微软雅黑" panose="020B0503020204020204" pitchFamily="34" charset="-122"/>
                <a:ea typeface="微软雅黑" panose="020B0503020204020204" pitchFamily="34" charset="-122"/>
              </a:rPr>
              <a:t>★★★品牌核实流程</a:t>
            </a:r>
            <a:r>
              <a:rPr lang="zh-CN" altLang="en-US" sz="1600">
                <a:solidFill>
                  <a:srgbClr val="02716D"/>
                </a:solidFill>
                <a:latin typeface="微软雅黑" panose="020B0503020204020204" pitchFamily="34" charset="-122"/>
                <a:ea typeface="微软雅黑" panose="020B0503020204020204" pitchFamily="34" charset="-122"/>
                <a:sym typeface="宋体" panose="02010600030101010101" pitchFamily="2" charset="-122"/>
              </a:rPr>
              <a:t>★★★</a:t>
            </a:r>
            <a:endParaRPr lang="zh-CN" altLang="en-US" sz="1600">
              <a:solidFill>
                <a:srgbClr val="02716D"/>
              </a:solidFill>
              <a:latin typeface="微软雅黑" panose="020B0503020204020204" pitchFamily="34" charset="-122"/>
              <a:ea typeface="微软雅黑" panose="020B0503020204020204" pitchFamily="34" charset="-122"/>
              <a:sym typeface="宋体" panose="02010600030101010101" pitchFamily="2" charset="-122"/>
            </a:endParaRPr>
          </a:p>
          <a:p>
            <a:pPr indent="0" algn="l" defTabSz="266700" fontAlgn="auto">
              <a:lnSpc>
                <a:spcPct val="140000"/>
              </a:lnSpc>
              <a:spcBef>
                <a:spcPts val="0"/>
              </a:spcBef>
              <a:spcAft>
                <a:spcPts val="400"/>
              </a:spcAft>
              <a:buClrTx/>
              <a:buSzTx/>
              <a:buFontTx/>
            </a:pPr>
            <a:r>
              <a:rPr lang="en-US" altLang="zh-CN" sz="1600" b="0">
                <a:solidFill>
                  <a:srgbClr val="02716D"/>
                </a:solidFill>
                <a:latin typeface="微软雅黑" panose="020B0503020204020204" pitchFamily="34" charset="-122"/>
                <a:ea typeface="微软雅黑" panose="020B0503020204020204" pitchFamily="34" charset="-122"/>
              </a:rPr>
              <a:t>1.</a:t>
            </a:r>
            <a:r>
              <a:rPr lang="zh-CN" altLang="en-US" sz="1600" b="0">
                <a:solidFill>
                  <a:srgbClr val="02716D"/>
                </a:solidFill>
                <a:latin typeface="微软雅黑" panose="020B0503020204020204" pitchFamily="34" charset="-122"/>
                <a:ea typeface="微软雅黑" panose="020B0503020204020204" pitchFamily="34" charset="-122"/>
              </a:rPr>
              <a:t>供应商应按品牌评价管理细则提交品牌新增申请资料，包括但不限于品牌名称、商标申请</a:t>
            </a:r>
            <a:r>
              <a:rPr lang="en-US" altLang="zh-CN" sz="1600" b="0">
                <a:solidFill>
                  <a:srgbClr val="02716D"/>
                </a:solidFill>
                <a:latin typeface="微软雅黑" panose="020B0503020204020204" pitchFamily="34" charset="-122"/>
                <a:ea typeface="微软雅黑" panose="020B0503020204020204" pitchFamily="34" charset="-122"/>
              </a:rPr>
              <a:t>/</a:t>
            </a:r>
            <a:r>
              <a:rPr lang="zh-CN" altLang="en-US" sz="1600" b="0">
                <a:solidFill>
                  <a:srgbClr val="02716D"/>
                </a:solidFill>
                <a:latin typeface="微软雅黑" panose="020B0503020204020204" pitchFamily="34" charset="-122"/>
                <a:ea typeface="微软雅黑" panose="020B0503020204020204" pitchFamily="34" charset="-122"/>
              </a:rPr>
              <a:t>注册号</a:t>
            </a:r>
            <a:r>
              <a:rPr lang="en-US" altLang="zh-CN" sz="1600" b="0">
                <a:solidFill>
                  <a:srgbClr val="02716D"/>
                </a:solidFill>
                <a:latin typeface="微软雅黑" panose="020B0503020204020204" pitchFamily="34" charset="-122"/>
                <a:ea typeface="微软雅黑" panose="020B0503020204020204" pitchFamily="34" charset="-122"/>
              </a:rPr>
              <a:t>(</a:t>
            </a:r>
            <a:r>
              <a:rPr lang="zh-CN" altLang="en-US" sz="1600" b="0">
                <a:solidFill>
                  <a:srgbClr val="02716D"/>
                </a:solidFill>
                <a:latin typeface="微软雅黑" panose="020B0503020204020204" pitchFamily="34" charset="-122"/>
                <a:ea typeface="微软雅黑" panose="020B0503020204020204" pitchFamily="34" charset="-122"/>
              </a:rPr>
              <a:t>应为在国家知识产权局商标局中国商标网注册商标</a:t>
            </a:r>
            <a:r>
              <a:rPr lang="en-US" altLang="zh-CN" sz="1600" b="0">
                <a:solidFill>
                  <a:srgbClr val="02716D"/>
                </a:solidFill>
                <a:latin typeface="微软雅黑" panose="020B0503020204020204" pitchFamily="34" charset="-122"/>
                <a:ea typeface="微软雅黑" panose="020B0503020204020204" pitchFamily="34" charset="-122"/>
              </a:rPr>
              <a:t>)</a:t>
            </a:r>
            <a:r>
              <a:rPr lang="zh-CN" altLang="en-US" sz="1600" b="0">
                <a:solidFill>
                  <a:srgbClr val="02716D"/>
                </a:solidFill>
                <a:latin typeface="微软雅黑" panose="020B0503020204020204" pitchFamily="34" charset="-122"/>
                <a:ea typeface="微软雅黑" panose="020B0503020204020204" pitchFamily="34" charset="-122"/>
              </a:rPr>
              <a:t>、营业执照、专利证明、获评奖项等，并对所提交材料的真实性、准确性、完整性、有效性、合法性负责。</a:t>
            </a:r>
            <a:endParaRPr lang="zh-CN" altLang="en-US" sz="1600" b="0">
              <a:solidFill>
                <a:srgbClr val="02716D"/>
              </a:solidFill>
              <a:latin typeface="微软雅黑" panose="020B0503020204020204" pitchFamily="34" charset="-122"/>
              <a:ea typeface="微软雅黑" panose="020B0503020204020204" pitchFamily="34" charset="-122"/>
            </a:endParaRPr>
          </a:p>
          <a:p>
            <a:pPr indent="0" algn="l" defTabSz="266700" fontAlgn="auto">
              <a:lnSpc>
                <a:spcPct val="140000"/>
              </a:lnSpc>
              <a:spcBef>
                <a:spcPts val="0"/>
              </a:spcBef>
              <a:spcAft>
                <a:spcPts val="400"/>
              </a:spcAft>
              <a:buClrTx/>
              <a:buSzTx/>
              <a:buFontTx/>
            </a:pPr>
            <a:r>
              <a:rPr lang="zh-CN" altLang="en-US" sz="1600" b="0">
                <a:solidFill>
                  <a:srgbClr val="02716D"/>
                </a:solidFill>
                <a:latin typeface="微软雅黑" panose="020B0503020204020204" pitchFamily="34" charset="-122"/>
                <a:ea typeface="微软雅黑" panose="020B0503020204020204" pitchFamily="34" charset="-122"/>
              </a:rPr>
              <a:t>2.</a:t>
            </a:r>
            <a:r>
              <a:rPr lang="zh-CN" altLang="en-US" sz="1600" b="0">
                <a:solidFill>
                  <a:srgbClr val="02716D"/>
                </a:solidFill>
                <a:latin typeface="微软雅黑" panose="020B0503020204020204" pitchFamily="34" charset="-122"/>
                <a:ea typeface="微软雅黑" panose="020B0503020204020204" pitchFamily="34" charset="-122"/>
                <a:sym typeface="宋体" panose="02010600030101010101" pitchFamily="2" charset="-122"/>
              </a:rPr>
              <a:t>专区收</a:t>
            </a:r>
            <a:r>
              <a:rPr lang="zh-CN" altLang="en-US" sz="1600" b="0">
                <a:solidFill>
                  <a:srgbClr val="02716D"/>
                </a:solidFill>
                <a:latin typeface="微软雅黑" panose="020B0503020204020204" pitchFamily="34" charset="-122"/>
                <a:ea typeface="微软雅黑" panose="020B0503020204020204" pitchFamily="34" charset="-122"/>
              </a:rPr>
              <a:t>到材料后予以受理，并依据品牌评价管理细则开展审核及评分工作，组织专家进行复审及评分。评分结果在专区公示、公告，对评分符合要求的品牌准予入驻，不满足退回至供应商补交材料。</a:t>
            </a:r>
            <a:endParaRPr lang="zh-CN" altLang="en-US" sz="1600" b="0">
              <a:solidFill>
                <a:srgbClr val="02716D"/>
              </a:solidFill>
              <a:latin typeface="微软雅黑" panose="020B0503020204020204" pitchFamily="34" charset="-122"/>
              <a:ea typeface="微软雅黑" panose="020B0503020204020204" pitchFamily="34" charset="-122"/>
            </a:endParaRPr>
          </a:p>
          <a:p>
            <a:pPr indent="0" algn="l" defTabSz="266700" fontAlgn="auto">
              <a:lnSpc>
                <a:spcPct val="140000"/>
              </a:lnSpc>
              <a:spcBef>
                <a:spcPts val="0"/>
              </a:spcBef>
              <a:spcAft>
                <a:spcPts val="400"/>
              </a:spcAft>
              <a:buClrTx/>
              <a:buSzTx/>
              <a:buFontTx/>
            </a:pPr>
            <a:r>
              <a:rPr lang="zh-CN" altLang="en-US" sz="1600" b="0">
                <a:solidFill>
                  <a:srgbClr val="02716D"/>
                </a:solidFill>
                <a:latin typeface="微软雅黑" panose="020B0503020204020204" pitchFamily="34" charset="-122"/>
                <a:ea typeface="微软雅黑" panose="020B0503020204020204" pitchFamily="34" charset="-122"/>
                <a:sym typeface="宋体" panose="02010600030101010101" pitchFamily="2" charset="-122"/>
              </a:rPr>
              <a:t>★★★品牌动态运营</a:t>
            </a:r>
            <a:r>
              <a:rPr lang="zh-CN" altLang="en-US" sz="1600">
                <a:solidFill>
                  <a:srgbClr val="02716D"/>
                </a:solidFill>
                <a:latin typeface="微软雅黑" panose="020B0503020204020204" pitchFamily="34" charset="-122"/>
                <a:ea typeface="微软雅黑" panose="020B0503020204020204" pitchFamily="34" charset="-122"/>
                <a:sym typeface="宋体" panose="02010600030101010101" pitchFamily="2" charset="-122"/>
              </a:rPr>
              <a:t>★★★</a:t>
            </a:r>
            <a:endParaRPr lang="zh-CN" altLang="en-US" sz="1600" b="0">
              <a:solidFill>
                <a:srgbClr val="02716D"/>
              </a:solidFill>
              <a:latin typeface="微软雅黑" panose="020B0503020204020204" pitchFamily="34" charset="-122"/>
              <a:ea typeface="微软雅黑" panose="020B0503020204020204" pitchFamily="34" charset="-122"/>
              <a:sym typeface="宋体" panose="02010600030101010101" pitchFamily="2" charset="-122"/>
            </a:endParaRPr>
          </a:p>
          <a:p>
            <a:pPr indent="0" algn="l" defTabSz="266700" fontAlgn="auto">
              <a:lnSpc>
                <a:spcPct val="140000"/>
              </a:lnSpc>
              <a:spcBef>
                <a:spcPts val="0"/>
              </a:spcBef>
              <a:spcAft>
                <a:spcPts val="400"/>
              </a:spcAft>
              <a:buClrTx/>
              <a:buSzTx/>
              <a:buFontTx/>
            </a:pPr>
            <a:r>
              <a:rPr lang="zh-CN" altLang="en-US" sz="1600" kern="0" dirty="0">
                <a:ln>
                  <a:noFill/>
                  <a:prstDash val="sysDot"/>
                </a:ln>
                <a:solidFill>
                  <a:srgbClr val="02716D"/>
                </a:solidFill>
                <a:latin typeface="微软雅黑" panose="020B0503020204020204" pitchFamily="34" charset="-122"/>
                <a:ea typeface="微软雅黑" panose="020B0503020204020204" pitchFamily="34" charset="-122"/>
                <a:sym typeface="宋体" panose="02010600030101010101" pitchFamily="2" charset="-122"/>
              </a:rPr>
              <a:t>品牌动态运营主要包括品牌商标状态监控、品牌退出等方面。品牌商标动态监控指对入驻品牌进行动态管理，包括品牌商标有效期、商标状态（撤销</a:t>
            </a:r>
            <a:r>
              <a:rPr lang="en-US" altLang="zh-CN" sz="1600" kern="0" dirty="0">
                <a:ln>
                  <a:noFill/>
                  <a:prstDash val="sysDot"/>
                </a:ln>
                <a:solidFill>
                  <a:srgbClr val="02716D"/>
                </a:solidFill>
                <a:latin typeface="微软雅黑" panose="020B0503020204020204" pitchFamily="34" charset="-122"/>
                <a:ea typeface="微软雅黑" panose="020B0503020204020204" pitchFamily="34" charset="-122"/>
                <a:sym typeface="宋体" panose="02010600030101010101" pitchFamily="2" charset="-122"/>
              </a:rPr>
              <a:t>/</a:t>
            </a:r>
            <a:r>
              <a:rPr lang="zh-CN" altLang="en-US" sz="1600" kern="0" dirty="0">
                <a:ln>
                  <a:noFill/>
                  <a:prstDash val="sysDot"/>
                </a:ln>
                <a:solidFill>
                  <a:srgbClr val="02716D"/>
                </a:solidFill>
                <a:latin typeface="微软雅黑" panose="020B0503020204020204" pitchFamily="34" charset="-122"/>
                <a:ea typeface="微软雅黑" panose="020B0503020204020204" pitchFamily="34" charset="-122"/>
                <a:sym typeface="宋体" panose="02010600030101010101" pitchFamily="2" charset="-122"/>
              </a:rPr>
              <a:t>无效）、商标所属分类等情况；品牌退出主要指当品牌涉及严重质量问题、重大舆情问题等情形时，对品牌进行退出处理。</a:t>
            </a:r>
            <a:endParaRPr lang="zh-CN" altLang="en-US" sz="1600" b="0" kern="0" spc="0" dirty="0">
              <a:ln>
                <a:noFill/>
                <a:prstDash val="sysDot"/>
              </a:ln>
              <a:solidFill>
                <a:srgbClr val="02716D"/>
              </a:solidFill>
              <a:latin typeface="微软雅黑" panose="020B0503020204020204" pitchFamily="34" charset="-122"/>
              <a:ea typeface="微软雅黑" panose="020B0503020204020204" pitchFamily="34" charset="-122"/>
              <a:sym typeface="宋体" panose="02010600030101010101" pitchFamily="2" charset="-122"/>
            </a:endParaRPr>
          </a:p>
          <a:p>
            <a:pPr indent="0" defTabSz="266700" eaLnBrk="1" fontAlgn="auto" latinLnBrk="0" hangingPunct="1">
              <a:lnSpc>
                <a:spcPct val="140000"/>
              </a:lnSpc>
              <a:spcBef>
                <a:spcPts val="0"/>
              </a:spcBef>
              <a:spcAft>
                <a:spcPts val="400"/>
              </a:spcAft>
            </a:pPr>
            <a:endParaRPr lang="zh-CN" altLang="en-US" sz="1600" b="0" kern="0" spc="0" dirty="0">
              <a:ln>
                <a:noFill/>
                <a:prstDash val="sysDot"/>
              </a:ln>
              <a:solidFill>
                <a:srgbClr val="02716D"/>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6" name="矩形 5"/>
          <p:cNvSpPr/>
          <p:nvPr>
            <p:custDataLst>
              <p:tags r:id="rId3"/>
            </p:custDataLst>
          </p:nvPr>
        </p:nvSpPr>
        <p:spPr>
          <a:xfrm>
            <a:off x="754380" y="4608830"/>
            <a:ext cx="2157095" cy="125095"/>
          </a:xfrm>
          <a:prstGeom prst="rect">
            <a:avLst/>
          </a:prstGeom>
          <a:solidFill>
            <a:srgbClr val="5B9BD5"/>
          </a:solidFill>
          <a:ln w="25400" cap="flat" cmpd="sng" algn="ctr">
            <a:noFill/>
            <a:prstDash val="solid"/>
          </a:ln>
          <a:effectLst/>
        </p:spPr>
        <p:txBody>
          <a:bodyPr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1">
              <a:ln>
                <a:noFill/>
              </a:ln>
              <a:solidFill>
                <a:sysClr val="windowText" lastClr="000000">
                  <a:lumMod val="85000"/>
                  <a:lumOff val="15000"/>
                </a:sysClr>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8" name="任意多边形 7"/>
          <p:cNvSpPr/>
          <p:nvPr>
            <p:custDataLst>
              <p:tags r:id="rId4"/>
            </p:custDataLst>
          </p:nvPr>
        </p:nvSpPr>
        <p:spPr>
          <a:xfrm>
            <a:off x="1804670" y="1181735"/>
            <a:ext cx="9680575" cy="5551805"/>
          </a:xfrm>
          <a:custGeom>
            <a:avLst/>
            <a:gdLst>
              <a:gd name="connsiteX0" fmla="*/ 5 w 14004"/>
              <a:gd name="connsiteY0" fmla="*/ 1622 h 7822"/>
              <a:gd name="connsiteX1" fmla="*/ 0 w 14004"/>
              <a:gd name="connsiteY1" fmla="*/ 0 h 7822"/>
              <a:gd name="connsiteX2" fmla="*/ 14004 w 14004"/>
              <a:gd name="connsiteY2" fmla="*/ 0 h 7822"/>
              <a:gd name="connsiteX3" fmla="*/ 14004 w 14004"/>
              <a:gd name="connsiteY3" fmla="*/ 7822 h 7822"/>
              <a:gd name="connsiteX4" fmla="*/ 0 w 14004"/>
              <a:gd name="connsiteY4" fmla="*/ 7822 h 7822"/>
              <a:gd name="connsiteX5" fmla="*/ 5 w 14004"/>
              <a:gd name="connsiteY5" fmla="*/ 6212 h 7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004" h="7822">
                <a:moveTo>
                  <a:pt x="5" y="1622"/>
                </a:moveTo>
                <a:lnTo>
                  <a:pt x="0" y="0"/>
                </a:lnTo>
                <a:lnTo>
                  <a:pt x="14004" y="0"/>
                </a:lnTo>
                <a:lnTo>
                  <a:pt x="14004" y="7822"/>
                </a:lnTo>
                <a:lnTo>
                  <a:pt x="0" y="7822"/>
                </a:lnTo>
                <a:lnTo>
                  <a:pt x="5" y="6212"/>
                </a:lnTo>
              </a:path>
            </a:pathLst>
          </a:custGeom>
          <a:noFill/>
          <a:ln w="19050" cap="flat" cmpd="sng" algn="ctr">
            <a:solidFill>
              <a:srgbClr val="5B9BD5">
                <a:alpha val="75000"/>
              </a:srgbClr>
            </a:solidFill>
            <a:prstDash val="solid"/>
          </a:ln>
          <a:effectLst/>
        </p:spPr>
        <p:txBody>
          <a:bodyPr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1">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094264" y="472770"/>
            <a:ext cx="5901055" cy="953135"/>
          </a:xfrm>
          <a:prstGeom prst="rect">
            <a:avLst/>
          </a:prstGeom>
        </p:spPr>
        <p:txBody>
          <a:bodyPr wrap="none">
            <a:spAutoFit/>
          </a:bodyPr>
          <a:lstStyle/>
          <a:p>
            <a:pPr algn="l" defTabSz="914400">
              <a:defRPr/>
            </a:pPr>
            <a:r>
              <a:rPr lang="zh-CN" altLang="en-US" sz="2800" b="1" dirty="0">
                <a:solidFill>
                  <a:srgbClr val="00706B"/>
                </a:solidFill>
                <a:latin typeface="微软雅黑" panose="020B0503020204020204" pitchFamily="34" charset="-122"/>
                <a:ea typeface="微软雅黑" panose="020B0503020204020204" pitchFamily="34" charset="-122"/>
              </a:rPr>
              <a:t>标准库要素信息提交要点</a:t>
            </a:r>
            <a:r>
              <a:rPr lang="en-US" altLang="zh-CN" sz="2800" b="1" dirty="0">
                <a:solidFill>
                  <a:srgbClr val="00706B"/>
                </a:solidFill>
                <a:latin typeface="微软雅黑" panose="020B0503020204020204" pitchFamily="34" charset="-122"/>
                <a:ea typeface="微软雅黑" panose="020B0503020204020204" pitchFamily="34" charset="-122"/>
              </a:rPr>
              <a:t>—</a:t>
            </a:r>
            <a:r>
              <a:rPr lang="zh-CN" sz="2800" b="1" dirty="0">
                <a:solidFill>
                  <a:srgbClr val="00706B"/>
                </a:solidFill>
                <a:latin typeface="微软雅黑" panose="020B0503020204020204" pitchFamily="34" charset="-122"/>
                <a:ea typeface="微软雅黑" panose="020B0503020204020204" pitchFamily="34" charset="-122"/>
              </a:rPr>
              <a:t>品牌</a:t>
            </a:r>
            <a:r>
              <a:rPr lang="zh-CN" sz="2800" b="1" dirty="0">
                <a:solidFill>
                  <a:srgbClr val="00706B"/>
                </a:solidFill>
                <a:latin typeface="微软雅黑" panose="020B0503020204020204" pitchFamily="34" charset="-122"/>
                <a:ea typeface="微软雅黑" panose="020B0503020204020204" pitchFamily="34" charset="-122"/>
                <a:sym typeface="+mn-ea"/>
              </a:rPr>
              <a:t>管理</a:t>
            </a:r>
            <a:endParaRPr lang="zh-CN" sz="2800" b="1" dirty="0">
              <a:solidFill>
                <a:srgbClr val="00706B"/>
              </a:solidFill>
              <a:latin typeface="微软雅黑" panose="020B0503020204020204" pitchFamily="34" charset="-122"/>
              <a:ea typeface="微软雅黑" panose="020B0503020204020204" pitchFamily="34" charset="-122"/>
            </a:endParaRPr>
          </a:p>
          <a:p>
            <a:pPr algn="l" defTabSz="914400">
              <a:defRPr/>
            </a:pPr>
            <a:endParaRPr lang="zh-CN" sz="2800" b="1" dirty="0">
              <a:solidFill>
                <a:srgbClr val="00706B"/>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98425" y="504825"/>
            <a:ext cx="792480" cy="521970"/>
          </a:xfrm>
          <a:prstGeom prst="rect">
            <a:avLst/>
          </a:prstGeom>
          <a:noFill/>
        </p:spPr>
        <p:txBody>
          <a:bodyPr wrap="square" rtlCol="0" anchor="t">
            <a:spAutoFit/>
          </a:bodyPr>
          <a:p>
            <a:r>
              <a:rPr lang="en-US" altLang="zh-CN" sz="2800" b="1" dirty="0">
                <a:solidFill>
                  <a:schemeClr val="bg1"/>
                </a:solidFill>
                <a:latin typeface="微软雅黑" panose="020B0503020204020204" pitchFamily="34" charset="-122"/>
                <a:ea typeface="微软雅黑" panose="020B0503020204020204" pitchFamily="34" charset="-122"/>
                <a:sym typeface="+mn-ea"/>
              </a:rPr>
              <a:t>1.3</a:t>
            </a:r>
            <a:endParaRPr lang="en-US" altLang="zh-CN" sz="2800" b="1" dirty="0">
              <a:solidFill>
                <a:schemeClr val="bg1"/>
              </a:solidFill>
              <a:latin typeface="微软雅黑" panose="020B0503020204020204" pitchFamily="34" charset="-122"/>
              <a:ea typeface="微软雅黑" panose="020B0503020204020204" pitchFamily="34" charset="-122"/>
              <a:sym typeface="+mn-ea"/>
            </a:endParaRPr>
          </a:p>
        </p:txBody>
      </p:sp>
      <p:sp>
        <p:nvSpPr>
          <p:cNvPr id="3" name="圆角矩形 2"/>
          <p:cNvSpPr/>
          <p:nvPr/>
        </p:nvSpPr>
        <p:spPr>
          <a:xfrm>
            <a:off x="191135" y="4940935"/>
            <a:ext cx="11233150" cy="1584325"/>
          </a:xfrm>
          <a:prstGeom prst="roundRect">
            <a:avLst/>
          </a:prstGeom>
        </p:spPr>
        <p:style>
          <a:lnRef idx="0">
            <a:srgbClr val="FFFFFF"/>
          </a:lnRef>
          <a:fillRef idx="1">
            <a:schemeClr val="accent1"/>
          </a:fillRef>
          <a:effectRef idx="0">
            <a:srgbClr val="FFFFFF"/>
          </a:effectRef>
          <a:fontRef idx="minor">
            <a:schemeClr val="lt1"/>
          </a:fontRef>
        </p:style>
        <p:txBody>
          <a:bodyPr wrap="square">
            <a:spAutoFit/>
            <a:scene3d>
              <a:camera prst="orthographicFront"/>
              <a:lightRig rig="threePt" dir="t"/>
            </a:scene3d>
          </a:bodyPr>
          <a:p>
            <a:pPr algn="r">
              <a:lnSpc>
                <a:spcPct val="150000"/>
              </a:lnSpc>
            </a:pPr>
            <a:endParaRPr lang="zh-CN" altLang="en-US" sz="1600" b="1" dirty="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Arial" panose="020B0604020202020204" pitchFamily="34" charset="0"/>
            </a:endParaRPr>
          </a:p>
        </p:txBody>
      </p:sp>
      <p:sp>
        <p:nvSpPr>
          <p:cNvPr id="16" name="五边形 15"/>
          <p:cNvSpPr/>
          <p:nvPr/>
        </p:nvSpPr>
        <p:spPr>
          <a:xfrm>
            <a:off x="10344150" y="5732780"/>
            <a:ext cx="1728470" cy="432435"/>
          </a:xfrm>
          <a:prstGeom prst="homePlate">
            <a:avLst/>
          </a:prstGeom>
        </p:spPr>
        <p:txBody>
          <a:bodyPr wrap="square">
            <a:spAutoFit/>
            <a:scene3d>
              <a:camera prst="orthographicFront"/>
              <a:lightRig rig="threePt" dir="t"/>
            </a:scene3d>
          </a:bodyPr>
          <a:p>
            <a:pPr algn="r">
              <a:lnSpc>
                <a:spcPct val="150000"/>
              </a:lnSpc>
            </a:pPr>
            <a:endParaRPr lang="zh-CN" altLang="en-US" sz="1600" b="1" dirty="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Arial" panose="020B0604020202020204" pitchFamily="34" charset="0"/>
            </a:endParaRPr>
          </a:p>
        </p:txBody>
      </p:sp>
      <p:sp>
        <p:nvSpPr>
          <p:cNvPr id="17" name="右箭头 16"/>
          <p:cNvSpPr/>
          <p:nvPr/>
        </p:nvSpPr>
        <p:spPr>
          <a:xfrm>
            <a:off x="10128250" y="6092825"/>
            <a:ext cx="1224280" cy="648335"/>
          </a:xfrm>
          <a:prstGeom prst="rightArrow">
            <a:avLst/>
          </a:prstGeom>
        </p:spPr>
        <p:txBody>
          <a:bodyPr wrap="square">
            <a:spAutoFit/>
            <a:scene3d>
              <a:camera prst="orthographicFront"/>
              <a:lightRig rig="threePt" dir="t"/>
            </a:scene3d>
          </a:bodyPr>
          <a:p>
            <a:pPr algn="r">
              <a:lnSpc>
                <a:spcPct val="150000"/>
              </a:lnSpc>
            </a:pPr>
            <a:endParaRPr lang="zh-CN" altLang="en-US" sz="1600" b="1" dirty="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Arial" panose="020B0604020202020204" pitchFamily="34" charset="0"/>
            </a:endParaRPr>
          </a:p>
        </p:txBody>
      </p:sp>
      <p:sp>
        <p:nvSpPr>
          <p:cNvPr id="21" name="文本框 20"/>
          <p:cNvSpPr txBox="1"/>
          <p:nvPr/>
        </p:nvSpPr>
        <p:spPr>
          <a:xfrm>
            <a:off x="335280" y="1340485"/>
            <a:ext cx="4064000" cy="460375"/>
          </a:xfrm>
          <a:prstGeom prst="rect">
            <a:avLst/>
          </a:prstGeom>
          <a:noFill/>
        </p:spPr>
        <p:txBody>
          <a:bodyPr wrap="square" rtlCol="0">
            <a:spAutoFit/>
          </a:bodyPr>
          <a:p>
            <a:pPr algn="l">
              <a:buClrTx/>
              <a:buSzTx/>
              <a:buNone/>
            </a:pPr>
            <a:r>
              <a:rPr lang="zh-CN" altLang="en-US" sz="2400" b="1">
                <a:latin typeface="宋体" panose="02010600030101010101" pitchFamily="2" charset="-122"/>
                <a:ea typeface="宋体" panose="02010600030101010101" pitchFamily="2" charset="-122"/>
                <a:cs typeface="宋体" panose="02010600030101010101" pitchFamily="2" charset="-122"/>
              </a:rPr>
              <a:t>品牌资质核实材料收集目录</a:t>
            </a:r>
            <a:endParaRPr lang="zh-CN" altLang="en-US" sz="2400" b="1">
              <a:latin typeface="宋体" panose="02010600030101010101" pitchFamily="2" charset="-122"/>
              <a:ea typeface="宋体" panose="02010600030101010101" pitchFamily="2" charset="-122"/>
              <a:cs typeface="宋体" panose="02010600030101010101" pitchFamily="2" charset="-122"/>
            </a:endParaRPr>
          </a:p>
        </p:txBody>
      </p:sp>
      <p:sp>
        <p:nvSpPr>
          <p:cNvPr id="28" name="燕尾形 27">
            <a:hlinkClick r:id="rId1" action="ppaction://hlinkfile"/>
          </p:cNvPr>
          <p:cNvSpPr/>
          <p:nvPr/>
        </p:nvSpPr>
        <p:spPr>
          <a:xfrm>
            <a:off x="4512310" y="1421130"/>
            <a:ext cx="558165" cy="299720"/>
          </a:xfrm>
          <a:prstGeom prst="chevron">
            <a:avLst/>
          </a:prstGeom>
        </p:spPr>
        <p:style>
          <a:lnRef idx="0">
            <a:srgbClr val="FFFFFF"/>
          </a:lnRef>
          <a:fillRef idx="1">
            <a:schemeClr val="accent1"/>
          </a:fillRef>
          <a:effectRef idx="0">
            <a:srgbClr val="FFFFFF"/>
          </a:effectRef>
          <a:fontRef idx="minor">
            <a:schemeClr val="lt1"/>
          </a:fontRef>
        </p:style>
        <p:txBody>
          <a:bodyPr wrap="square">
            <a:noAutofit/>
            <a:scene3d>
              <a:camera prst="orthographicFront"/>
              <a:lightRig rig="threePt" dir="t"/>
            </a:scene3d>
          </a:bodyPr>
          <a:p>
            <a:pPr algn="r">
              <a:lnSpc>
                <a:spcPct val="150000"/>
              </a:lnSpc>
            </a:pPr>
            <a:endParaRPr lang="zh-CN" altLang="en-US" sz="1600" b="1" dirty="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Arial" panose="020B0604020202020204" pitchFamily="34" charset="0"/>
            </a:endParaRPr>
          </a:p>
        </p:txBody>
      </p:sp>
      <p:sp>
        <p:nvSpPr>
          <p:cNvPr id="29" name="文本框 28"/>
          <p:cNvSpPr txBox="1"/>
          <p:nvPr/>
        </p:nvSpPr>
        <p:spPr>
          <a:xfrm>
            <a:off x="335280" y="5194935"/>
            <a:ext cx="10727690" cy="1076325"/>
          </a:xfrm>
          <a:prstGeom prst="rect">
            <a:avLst/>
          </a:prstGeom>
          <a:noFill/>
        </p:spPr>
        <p:txBody>
          <a:bodyPr wrap="square" rtlCol="0">
            <a:spAutoFit/>
          </a:bodyPr>
          <a:p>
            <a:pPr>
              <a:lnSpc>
                <a:spcPct val="100000"/>
              </a:lnSpc>
            </a:pPr>
            <a:r>
              <a:rPr lang="zh-CN" altLang="en-US" sz="1600" b="1">
                <a:solidFill>
                  <a:schemeClr val="bg1"/>
                </a:solidFill>
              </a:rPr>
              <a:t>注：</a:t>
            </a:r>
            <a:endParaRPr lang="zh-CN" altLang="en-US" sz="1600" b="1">
              <a:solidFill>
                <a:schemeClr val="bg1"/>
              </a:solidFill>
            </a:endParaRPr>
          </a:p>
          <a:p>
            <a:pPr>
              <a:lnSpc>
                <a:spcPct val="100000"/>
              </a:lnSpc>
            </a:pPr>
            <a:r>
              <a:rPr lang="en-US" altLang="zh-CN" sz="1600" b="1">
                <a:solidFill>
                  <a:schemeClr val="bg1"/>
                </a:solidFill>
              </a:rPr>
              <a:t>1.</a:t>
            </a:r>
            <a:r>
              <a:rPr lang="zh-CN" altLang="en-US" sz="1600" b="1">
                <a:solidFill>
                  <a:schemeClr val="bg1"/>
                </a:solidFill>
              </a:rPr>
              <a:t>须严格按照收集目录提示顺序</a:t>
            </a:r>
            <a:r>
              <a:rPr lang="zh-CN" altLang="en-US" sz="1600" b="1">
                <a:solidFill>
                  <a:schemeClr val="bg1"/>
                </a:solidFill>
                <a:sym typeface="+mn-ea"/>
              </a:rPr>
              <a:t>的填报核实材料</a:t>
            </a:r>
            <a:r>
              <a:rPr lang="zh-CN" altLang="en-US" sz="1600" b="1">
                <a:solidFill>
                  <a:schemeClr val="bg1"/>
                </a:solidFill>
              </a:rPr>
              <a:t>，顺序错误会导致无法识别影响评分。</a:t>
            </a:r>
            <a:br>
              <a:rPr lang="en-US" altLang="zh-CN" sz="1600" b="1">
                <a:solidFill>
                  <a:schemeClr val="bg1"/>
                </a:solidFill>
              </a:rPr>
            </a:br>
            <a:r>
              <a:rPr lang="en-US" altLang="zh-CN" sz="1600" b="1">
                <a:solidFill>
                  <a:schemeClr val="bg1"/>
                </a:solidFill>
              </a:rPr>
              <a:t>2.</a:t>
            </a:r>
            <a:r>
              <a:rPr lang="zh-CN" altLang="en-US" sz="1600" b="1">
                <a:solidFill>
                  <a:schemeClr val="bg1"/>
                </a:solidFill>
              </a:rPr>
              <a:t>收集目录中填写的信息，请务必与提供的材料保持一致，否则校验失败影响评分。</a:t>
            </a:r>
            <a:endParaRPr lang="zh-CN" altLang="en-US" sz="1600" b="1">
              <a:solidFill>
                <a:schemeClr val="bg1"/>
              </a:solidFill>
            </a:endParaRPr>
          </a:p>
          <a:p>
            <a:pPr>
              <a:lnSpc>
                <a:spcPct val="100000"/>
              </a:lnSpc>
            </a:pPr>
            <a:r>
              <a:rPr lang="en-US" altLang="zh-CN" sz="1600" b="1">
                <a:solidFill>
                  <a:schemeClr val="bg1"/>
                </a:solidFill>
              </a:rPr>
              <a:t>3.</a:t>
            </a:r>
            <a:r>
              <a:rPr lang="zh-CN" altLang="en-US" sz="1600" b="1">
                <a:solidFill>
                  <a:schemeClr val="bg1"/>
                </a:solidFill>
              </a:rPr>
              <a:t>供货能力模块，请按照填写顺序提报材料，同步计算交易金额，确保填写无误。</a:t>
            </a:r>
            <a:endParaRPr lang="zh-CN" altLang="en-US" sz="1600" b="1">
              <a:solidFill>
                <a:schemeClr val="bg1"/>
              </a:solidFill>
            </a:endParaRPr>
          </a:p>
        </p:txBody>
      </p:sp>
      <p:pic>
        <p:nvPicPr>
          <p:cNvPr id="4" name="图片 3" descr="1"/>
          <p:cNvPicPr>
            <a:picLocks noChangeAspect="1"/>
          </p:cNvPicPr>
          <p:nvPr/>
        </p:nvPicPr>
        <p:blipFill>
          <a:blip r:embed="rId2"/>
          <a:stretch>
            <a:fillRect/>
          </a:stretch>
        </p:blipFill>
        <p:spPr>
          <a:xfrm>
            <a:off x="335915" y="1988820"/>
            <a:ext cx="5616575" cy="2573655"/>
          </a:xfrm>
          <a:prstGeom prst="rect">
            <a:avLst/>
          </a:prstGeom>
        </p:spPr>
      </p:pic>
      <p:pic>
        <p:nvPicPr>
          <p:cNvPr id="5" name="图片 4" descr="2"/>
          <p:cNvPicPr>
            <a:picLocks noChangeAspect="1"/>
          </p:cNvPicPr>
          <p:nvPr/>
        </p:nvPicPr>
        <p:blipFill>
          <a:blip r:embed="rId3"/>
          <a:stretch>
            <a:fillRect/>
          </a:stretch>
        </p:blipFill>
        <p:spPr>
          <a:xfrm>
            <a:off x="6168390" y="1988820"/>
            <a:ext cx="5771515" cy="2479675"/>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tags/tag1.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8441_1*a*1"/>
  <p:tag name="KSO_WM_TEMPLATE_CATEGORY" val="custom"/>
  <p:tag name="KSO_WM_TEMPLATE_INDEX" val="20238441"/>
  <p:tag name="KSO_WM_UNIT_LAYERLEVEL" val="1"/>
  <p:tag name="KSO_WM_TAG_VERSION" val="3.0"/>
  <p:tag name="KSO_WM_BEAUTIFY_FLAG" val="#wm#"/>
  <p:tag name="KSO_WM_UNIT_PRESET_TEXT" val="单击此处添加标题"/>
</p:tagLst>
</file>

<file path=ppt/tags/tag10.xml><?xml version="1.0" encoding="utf-8"?>
<p:tagLst xmlns:p="http://schemas.openxmlformats.org/presentationml/2006/main">
  <p:tag name="KSO_WM_UNIT_PLACING_PICTURE_USER_VIEWPORT" val="{&quot;height&quot;:10116,&quot;width&quot;:17868}"/>
  <p:tag name="KSO_WM_BEAUTIFY_FLAG" val=""/>
</p:tagLst>
</file>

<file path=ppt/tags/tag11.xml><?xml version="1.0" encoding="utf-8"?>
<p:tagLst xmlns:p="http://schemas.openxmlformats.org/presentationml/2006/main">
  <p:tag name="TABLE_ENDDRAG_ORIGIN_RECT" val="767*137"/>
  <p:tag name="TABLE_ENDDRAG_RECT" val="77*224*767*137"/>
</p:tagLst>
</file>

<file path=ppt/tags/tag12.xml><?xml version="1.0" encoding="utf-8"?>
<p:tagLst xmlns:p="http://schemas.openxmlformats.org/presentationml/2006/main">
  <p:tag name="KSO_WM_BEAUTIFY_FLAG" val=""/>
  <p:tag name="KSO_WM_DIAGRAM_VIRTUALLY_FRAME" val="{&quot;height&quot;:333.46811023622047,&quot;left&quot;:542.35,&quot;top&quot;:167.95,&quot;width&quot;:100}"/>
</p:tagLst>
</file>

<file path=ppt/tags/tag13.xml><?xml version="1.0" encoding="utf-8"?>
<p:tagLst xmlns:p="http://schemas.openxmlformats.org/presentationml/2006/main">
  <p:tag name="KSO_WM_BEAUTIFY_FLAG" val=""/>
  <p:tag name="KSO_WM_DIAGRAM_VIRTUALLY_FRAME" val="{&quot;height&quot;:333.46811023622047,&quot;left&quot;:542.35,&quot;top&quot;:167.95,&quot;width&quot;:100}"/>
</p:tagLst>
</file>

<file path=ppt/tags/tag14.xml><?xml version="1.0" encoding="utf-8"?>
<p:tagLst xmlns:p="http://schemas.openxmlformats.org/presentationml/2006/main">
  <p:tag name="KSO_WM_BEAUTIFY_FLAG" val=""/>
  <p:tag name="KSO_WM_DIAGRAM_VIRTUALLY_FRAME" val="{&quot;height&quot;:333.46811023622047,&quot;left&quot;:542.35,&quot;top&quot;:167.95,&quot;width&quot;:100}"/>
</p:tagLst>
</file>

<file path=ppt/tags/tag15.xml><?xml version="1.0" encoding="utf-8"?>
<p:tagLst xmlns:p="http://schemas.openxmlformats.org/presentationml/2006/main">
  <p:tag name="KSO_WM_DIAGRAM_VIRTUALLY_FRAME" val="{&quot;height&quot;:333.46811023622047,&quot;left&quot;:542.35,&quot;top&quot;:167.95,&quot;width&quot;:100}"/>
</p:tagLst>
</file>

<file path=ppt/tags/tag16.xml><?xml version="1.0" encoding="utf-8"?>
<p:tagLst xmlns:p="http://schemas.openxmlformats.org/presentationml/2006/main">
  <p:tag name="KSO_WM_DIAGRAM_VIRTUALLY_FRAME" val="{&quot;height&quot;:333.46811023622047,&quot;left&quot;:542.35,&quot;top&quot;:167.95,&quot;width&quot;:100}"/>
</p:tagLst>
</file>

<file path=ppt/tags/tag17.xml><?xml version="1.0" encoding="utf-8"?>
<p:tagLst xmlns:p="http://schemas.openxmlformats.org/presentationml/2006/main">
  <p:tag name="KSO_WM_DIAGRAM_VIRTUALLY_FRAME" val="{&quot;height&quot;:333.46811023622047,&quot;left&quot;:542.35,&quot;top&quot;:167.95,&quot;width&quot;:100}"/>
</p:tagLst>
</file>

<file path=ppt/tags/tag18.xml><?xml version="1.0" encoding="utf-8"?>
<p:tagLst xmlns:p="http://schemas.openxmlformats.org/presentationml/2006/main">
  <p:tag name="KSO_WM_DIAGRAM_VIRTUALLY_FRAME" val="{&quot;height&quot;:256.0181102362204,&quot;left&quot;:62.35,&quot;top&quot;:126.3,&quot;width&quot;:778.1507874015748}"/>
</p:tagLst>
</file>

<file path=ppt/tags/tag19.xml><?xml version="1.0" encoding="utf-8"?>
<p:tagLst xmlns:p="http://schemas.openxmlformats.org/presentationml/2006/main">
  <p:tag name="KSO_WM_BEAUTIFY_FLAG" val=""/>
</p:tagLst>
</file>

<file path=ppt/tags/tag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f"/>
  <p:tag name="KSO_WM_UNIT_INDEX" val="1"/>
  <p:tag name="KSO_WM_UNIT_ID" val="custom20238441_1*f*1"/>
  <p:tag name="KSO_WM_TEMPLATE_CATEGORY" val="custom"/>
  <p:tag name="KSO_WM_TEMPLATE_INDEX" val="20238441"/>
  <p:tag name="KSO_WM_UNIT_LAYERLEVEL" val="1"/>
  <p:tag name="KSO_WM_TAG_VERSION" val="3.0"/>
  <p:tag name="KSO_WM_UNIT_TEXT_FILL_FORE_SCHEMECOLOR_INDEX_BRIGHTNESS" val="0.35"/>
  <p:tag name="KSO_WM_DIAGRAM_VERSION" val="3"/>
  <p:tag name="KSO_WM_DIAGRAM_COLOR_TRICK" val="1"/>
  <p:tag name="KSO_WM_DIAGRAM_COLOR_TEXT_CAN_REMOVE" val="n"/>
  <p:tag name="KSO_WM_UNIT_LINE_FORE_SCHEMECOLOR_INDEX" val="-2"/>
  <p:tag name="KSO_WM_UNIT_TEXT_FILL_FORE_SCHEMECOLOR_INDEX" val="1"/>
  <p:tag name="KSO_WM_UNIT_TEXT_FILL_TYPE" val="1"/>
  <p:tag name="KSO_WM_DIAGRAM_MAX_ITEMCNT" val="1"/>
  <p:tag name="KSO_WM_DIAGRAM_MIN_ITEMCNT" val="1"/>
  <p:tag name="KSO_WM_DIAGRAM_VIRTUALLY_FRAME" val="{&quot;height&quot;:243.58094787597662,&quot;left&quot;:580.4,&quot;top&quot;:159.89999850295658,&quot;width&quot;:331.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
</p:tagLst>
</file>

<file path=ppt/tags/tag20.xml><?xml version="1.0" encoding="utf-8"?>
<p:tagLst xmlns:p="http://schemas.openxmlformats.org/presentationml/2006/main">
  <p:tag name="TABLE_ENDDRAG_ORIGIN_RECT" val="218*218"/>
  <p:tag name="TABLE_ENDDRAG_RECT" val="124*133*218*218"/>
</p:tagLst>
</file>

<file path=ppt/tags/tag21.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4.xml><?xml version="1.0" encoding="utf-8"?>
<p:tagLst xmlns:p="http://schemas.openxmlformats.org/presentationml/2006/main">
  <p:tag name="KSO_WM_DIAGRAM_VIRTUALLY_FRAME" val="{&quot;height&quot;:256.0181102362204,&quot;left&quot;:62.35,&quot;top&quot;:126.3,&quot;width&quot;:802.2507874015748}"/>
</p:tagLst>
</file>

<file path=ppt/tags/tag25.xml><?xml version="1.0" encoding="utf-8"?>
<p:tagLst xmlns:p="http://schemas.openxmlformats.org/presentationml/2006/main">
  <p:tag name="KSO_WM_BEAUTIFY_FLAG" val=""/>
</p:tagLst>
</file>

<file path=ppt/tags/tag26.xml><?xml version="1.0" encoding="utf-8"?>
<p:tagLst xmlns:p="http://schemas.openxmlformats.org/presentationml/2006/main">
  <p:tag name="MH" val="20190610172915"/>
  <p:tag name="MH_LIBRARY" val="GRAPHIC"/>
  <p:tag name="MH_ORDER" val="Rectangle 2"/>
</p:tagLst>
</file>

<file path=ppt/tags/tag27.xml><?xml version="1.0" encoding="utf-8"?>
<p:tagLst xmlns:p="http://schemas.openxmlformats.org/presentationml/2006/main">
  <p:tag name="MH" val="20190610172915"/>
  <p:tag name="MH_LIBRARY" val="GRAPHIC"/>
  <p:tag name="MH_ORDER" val="TextBox 1"/>
</p:tagLst>
</file>

<file path=ppt/tags/tag28.xml><?xml version="1.0" encoding="utf-8"?>
<p:tagLst xmlns:p="http://schemas.openxmlformats.org/presentationml/2006/main">
  <p:tag name="MH" val="20190610172915"/>
  <p:tag name="MH_LIBRARY" val="GRAPHIC"/>
  <p:tag name="MH_ORDER" val="Freeform 5"/>
</p:tagLst>
</file>

<file path=ppt/tags/tag29.xml><?xml version="1.0" encoding="utf-8"?>
<p:tagLst xmlns:p="http://schemas.openxmlformats.org/presentationml/2006/main">
  <p:tag name="COMMONDATA" val="eyJoZGlkIjoiZTlmODlkZmM4NTA3Mjc0YmMzZDlkZDIyYTJjMTEyOWYifQ=="/>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8441_1*i*1"/>
  <p:tag name="KSO_WM_TEMPLATE_CATEGORY" val="custom"/>
  <p:tag name="KSO_WM_TEMPLATE_INDEX" val="20238441"/>
  <p:tag name="KSO_WM_UNIT_LAYERLEVEL" val="1"/>
  <p:tag name="KSO_WM_TAG_VERSION" val="3.0"/>
  <p:tag name="KSO_WM_BEAUTIFY_FLAG" val="#wm#"/>
  <p:tag name="KSO_WM_UNIT_TYPE" val="i"/>
  <p:tag name="KSO_WM_UNIT_INDEX" val="1"/>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8441_1*i*2"/>
  <p:tag name="KSO_WM_TEMPLATE_CATEGORY" val="custom"/>
  <p:tag name="KSO_WM_TEMPLATE_INDEX" val="20238441"/>
  <p:tag name="KSO_WM_UNIT_LAYERLEVEL" val="1"/>
  <p:tag name="KSO_WM_TAG_VERSION" val="3.0"/>
  <p:tag name="KSO_WM_BEAUTIFY_FLAG" val="#wm#"/>
  <p:tag name="KSO_WM_UNIT_TYPE" val="i"/>
  <p:tag name="KSO_WM_UNIT_INDEX" val="2"/>
</p:tagLst>
</file>

<file path=ppt/tags/tag5.xml><?xml version="1.0" encoding="utf-8"?>
<p:tagLst xmlns:p="http://schemas.openxmlformats.org/presentationml/2006/main">
  <p:tag name="TABLE_ENDDRAG_ORIGIN_RECT" val="862*407"/>
  <p:tag name="TABLE_ENDDRAG_RECT" val="48*106*862*407"/>
</p:tagLst>
</file>

<file path=ppt/tags/tag6.xml><?xml version="1.0" encoding="utf-8"?>
<p:tagLst xmlns:p="http://schemas.openxmlformats.org/presentationml/2006/main">
  <p:tag name="KSO_WM_BEAUTIFY_FLAG" val=""/>
</p:tagLst>
</file>

<file path=ppt/tags/tag7.xml><?xml version="1.0" encoding="utf-8"?>
<p:tagLst xmlns:p="http://schemas.openxmlformats.org/presentationml/2006/main">
  <p:tag name="KSO_WM_DIAGRAM_VIRTUALLY_FRAME" val="{&quot;height&quot;:360.6818897637795,&quot;left&quot;:698.45,&quot;top&quot;:133.91811023622046,&quot;width&quot;:245.05}"/>
</p:tagLst>
</file>

<file path=ppt/tags/tag8.xml><?xml version="1.0" encoding="utf-8"?>
<p:tagLst xmlns:p="http://schemas.openxmlformats.org/presentationml/2006/main">
  <p:tag name="KSO_WM_DIAGRAM_VIRTUALLY_FRAME" val="{&quot;height&quot;:360.68188976377957,&quot;left&quot;:698.45,&quot;top&quot;:133.91811023622046,&quot;width&quot;:245.05}"/>
</p:tagLst>
</file>

<file path=ppt/tags/tag9.xml><?xml version="1.0" encoding="utf-8"?>
<p:tagLst xmlns:p="http://schemas.openxmlformats.org/presentationml/2006/main">
  <p:tag name="KSO_WM_DIAGRAM_VIRTUALLY_FRAME" val="{&quot;height&quot;:360.68188976377957,&quot;left&quot;:698.45,&quot;top&quot;:133.91811023622046,&quot;width&quot;:245.05}"/>
</p:tagLst>
</file>

<file path=ppt/theme/theme1.xml><?xml version="1.0" encoding="utf-8"?>
<a:theme xmlns:a="http://schemas.openxmlformats.org/drawingml/2006/main" name="1_Office 主题​​">
  <a:themeElements>
    <a:clrScheme name="自定义 113">
      <a:dk1>
        <a:sysClr val="windowText" lastClr="000000"/>
      </a:dk1>
      <a:lt1>
        <a:sysClr val="window" lastClr="FFFFFF"/>
      </a:lt1>
      <a:dk2>
        <a:srgbClr val="44546A"/>
      </a:dk2>
      <a:lt2>
        <a:srgbClr val="E7E6E6"/>
      </a:lt2>
      <a:accent1>
        <a:srgbClr val="007470"/>
      </a:accent1>
      <a:accent2>
        <a:srgbClr val="008E8B"/>
      </a:accent2>
      <a:accent3>
        <a:srgbClr val="005C5A"/>
      </a:accent3>
      <a:accent4>
        <a:srgbClr val="00ACA8"/>
      </a:accent4>
      <a:accent5>
        <a:srgbClr val="4472C4"/>
      </a:accent5>
      <a:accent6>
        <a:srgbClr val="70AD47"/>
      </a:accent6>
      <a:hlink>
        <a:srgbClr val="0563C1"/>
      </a:hlink>
      <a:folHlink>
        <a:srgbClr val="954F72"/>
      </a:folHlink>
    </a:clrScheme>
    <a:fontScheme name="自定义 2">
      <a:majorFont>
        <a:latin typeface="等线 Light"/>
        <a:ea typeface="微软雅黑"/>
        <a:cs typeface=""/>
      </a:majorFont>
      <a:minorFont>
        <a:latin typeface="等线"/>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wrap="square">
        <a:spAutoFit/>
        <a:scene3d>
          <a:camera prst="orthographicFront"/>
          <a:lightRig rig="threePt" dir="t"/>
        </a:scene3d>
      </a:bodyPr>
      <a:lstStyle>
        <a:defPPr algn="r">
          <a:lnSpc>
            <a:spcPct val="150000"/>
          </a:lnSpc>
          <a:defRPr lang="zh-CN" altLang="en-US" sz="1600" b="1" dirty="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Arial" panose="020B0604020202020204" pitchFamily="34" charset="0"/>
          </a:defRPr>
        </a:defPPr>
      </a:lstStyle>
    </a:sp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41_QPT On-Screen">
  <a:themeElements>
    <a:clrScheme name="41_QPT On-Screen 1">
      <a:dk1>
        <a:srgbClr val="000000"/>
      </a:dk1>
      <a:lt1>
        <a:srgbClr val="FFFFFF"/>
      </a:lt1>
      <a:dk2>
        <a:srgbClr val="44546A"/>
      </a:dk2>
      <a:lt2>
        <a:srgbClr val="E7E6E6"/>
      </a:lt2>
      <a:accent1>
        <a:srgbClr val="4472C4"/>
      </a:accent1>
      <a:accent2>
        <a:srgbClr val="ED7D31"/>
      </a:accent2>
      <a:accent3>
        <a:srgbClr val="FFFFFF"/>
      </a:accent3>
      <a:accent4>
        <a:srgbClr val="000000"/>
      </a:accent4>
      <a:accent5>
        <a:srgbClr val="B0BCDE"/>
      </a:accent5>
      <a:accent6>
        <a:srgbClr val="D7712B"/>
      </a:accent6>
      <a:hlink>
        <a:srgbClr val="0563C1"/>
      </a:hlink>
      <a:folHlink>
        <a:srgbClr val="954F72"/>
      </a:folHlink>
    </a:clrScheme>
    <a:fontScheme name="41_QPT On-Screen">
      <a:majorFont>
        <a:latin typeface="Calibri Light"/>
        <a:ea typeface="等线 Light"/>
        <a:cs typeface=""/>
      </a:majorFont>
      <a:minorFont>
        <a:latin typeface="Calibri"/>
        <a:ea typeface="等线"/>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008080">
            <a:alpha val="80000"/>
          </a:srgbClr>
        </a:solidFill>
        <a:ln>
          <a:noFill/>
        </a:ln>
      </a:spPr>
      <a:bodyPr rtlCol="0" anchor="ctr"/>
      <a:lstStyle>
        <a:defPPr algn="ctr">
          <a:defRPr lang="zh-CN" altLang="en-US"/>
        </a:defPPr>
      </a:lstStyle>
      <a:style>
        <a:lnRef idx="2">
          <a:schemeClr val="accent1">
            <a:shade val="50000"/>
          </a:schemeClr>
        </a:lnRef>
        <a:fillRef idx="1">
          <a:schemeClr val="accent1"/>
        </a:fillRef>
        <a:effectRef idx="0">
          <a:schemeClr val="accent1"/>
        </a:effectRef>
        <a:fontRef idx="minor">
          <a:schemeClr val="lt1"/>
        </a:fontRef>
      </a: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defRPr kumimoji="0" lang="zh-CN" altLang="zh-CN" sz="1600" b="1" i="0" u="none" strike="noStrike" cap="none" normalizeH="0" baseline="0" smtClean="0">
            <a:ln>
              <a:noFill/>
            </a:ln>
            <a:solidFill>
              <a:schemeClr val="tx1"/>
            </a:solidFill>
            <a:effectLst/>
            <a:latin typeface="黑体" panose="02010609060101010101" pitchFamily="49" charset="-122"/>
            <a:ea typeface="宋体" panose="02010600030101010101" pitchFamily="2" charset="-122"/>
          </a:defRPr>
        </a:defPPr>
      </a:lstStyle>
    </a:lnDef>
  </a:objectDefaults>
  <a:extraClrSchemeLst>
    <a:extraClrScheme>
      <a:clrScheme name="41_QPT On-Screen 1">
        <a:dk1>
          <a:srgbClr val="000000"/>
        </a:dk1>
        <a:lt1>
          <a:srgbClr val="FFFFFF"/>
        </a:lt1>
        <a:dk2>
          <a:srgbClr val="44546A"/>
        </a:dk2>
        <a:lt2>
          <a:srgbClr val="E7E6E6"/>
        </a:lt2>
        <a:accent1>
          <a:srgbClr val="4472C4"/>
        </a:accent1>
        <a:accent2>
          <a:srgbClr val="ED7D31"/>
        </a:accent2>
        <a:accent3>
          <a:srgbClr val="FFFFFF"/>
        </a:accent3>
        <a:accent4>
          <a:srgbClr val="000000"/>
        </a:accent4>
        <a:accent5>
          <a:srgbClr val="B0BCDE"/>
        </a:accent5>
        <a:accent6>
          <a:srgbClr val="D7712B"/>
        </a:accent6>
        <a:hlink>
          <a:srgbClr val="0563C1"/>
        </a:hlink>
        <a:folHlink>
          <a:srgbClr val="954F7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15925</Words>
  <Application>WPS 演示</Application>
  <PresentationFormat>宽屏</PresentationFormat>
  <Paragraphs>1116</Paragraphs>
  <Slides>45</Slides>
  <Notes>11</Notes>
  <HiddenSlides>0</HiddenSlides>
  <MMClips>0</MMClips>
  <ScaleCrop>false</ScaleCrop>
  <HeadingPairs>
    <vt:vector size="6" baseType="variant">
      <vt:variant>
        <vt:lpstr>已用的字体</vt:lpstr>
      </vt:variant>
      <vt:variant>
        <vt:i4>14</vt:i4>
      </vt:variant>
      <vt:variant>
        <vt:lpstr>主题</vt:lpstr>
      </vt:variant>
      <vt:variant>
        <vt:i4>2</vt:i4>
      </vt:variant>
      <vt:variant>
        <vt:lpstr>幻灯片标题</vt:lpstr>
      </vt:variant>
      <vt:variant>
        <vt:i4>45</vt:i4>
      </vt:variant>
    </vt:vector>
  </HeadingPairs>
  <TitlesOfParts>
    <vt:vector size="61" baseType="lpstr">
      <vt:lpstr>Arial</vt:lpstr>
      <vt:lpstr>宋体</vt:lpstr>
      <vt:lpstr>Wingdings</vt:lpstr>
      <vt:lpstr>微软雅黑</vt:lpstr>
      <vt:lpstr>黑体</vt:lpstr>
      <vt:lpstr>Calibri Light</vt:lpstr>
      <vt:lpstr>等线 Light</vt:lpstr>
      <vt:lpstr>Calibri</vt:lpstr>
      <vt:lpstr>等线</vt:lpstr>
      <vt:lpstr>Impact</vt:lpstr>
      <vt:lpstr>Arial Unicode MS</vt:lpstr>
      <vt:lpstr>Wingdings</vt:lpstr>
      <vt:lpstr>方正仿宋_GB2312</vt:lpstr>
      <vt:lpstr>Calibri</vt:lpstr>
      <vt:lpstr>1_Office 主题​​</vt:lpstr>
      <vt:lpstr>41_QPT On-Screen</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Yuanyuan Liu</dc:creator>
  <cp:lastModifiedBy>mminXminm</cp:lastModifiedBy>
  <cp:revision>279</cp:revision>
  <dcterms:created xsi:type="dcterms:W3CDTF">2019-07-25T03:31:00Z</dcterms:created>
  <dcterms:modified xsi:type="dcterms:W3CDTF">2025-11-26T13:05:25Z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2052-12.1.0.23542</vt:lpwstr>
  </property>
  <property fmtid="{D5CDD505-2E9C-101B-9397-08002B2CF9AE}" pid="3" name="ICV">
    <vt:lpwstr>32AEECC57B404765A9BD56CD93EA23E9_13</vt:lpwstr>
  </property>
</Properties>
</file>